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22"/>
  </p:notesMasterIdLst>
  <p:sldIdLst>
    <p:sldId id="310" r:id="rId2"/>
    <p:sldId id="257" r:id="rId3"/>
    <p:sldId id="259" r:id="rId4"/>
    <p:sldId id="302" r:id="rId5"/>
    <p:sldId id="288" r:id="rId6"/>
    <p:sldId id="296" r:id="rId7"/>
    <p:sldId id="312" r:id="rId8"/>
    <p:sldId id="260" r:id="rId9"/>
    <p:sldId id="297" r:id="rId10"/>
    <p:sldId id="303" r:id="rId11"/>
    <p:sldId id="304" r:id="rId12"/>
    <p:sldId id="266" r:id="rId13"/>
    <p:sldId id="278" r:id="rId14"/>
    <p:sldId id="307" r:id="rId15"/>
    <p:sldId id="308" r:id="rId16"/>
    <p:sldId id="268" r:id="rId17"/>
    <p:sldId id="311" r:id="rId18"/>
    <p:sldId id="309" r:id="rId19"/>
    <p:sldId id="276" r:id="rId20"/>
    <p:sldId id="277" r:id="rId21"/>
  </p:sldIdLst>
  <p:sldSz cx="18288000" cy="10287000"/>
  <p:notesSz cx="18288000" cy="10287000"/>
  <p:defaultTextStyle>
    <a:defPPr>
      <a:defRPr lang="he-IL"/>
    </a:defPPr>
    <a:lvl1pPr marL="0" algn="r" defTabSz="914393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6" algn="r" defTabSz="914393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93" algn="r" defTabSz="914393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89" algn="r" defTabSz="914393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85" algn="r" defTabSz="914393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82" algn="r" defTabSz="914393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78" algn="r" defTabSz="914393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74" algn="r" defTabSz="914393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71" algn="r" defTabSz="914393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4">
          <p15:clr>
            <a:srgbClr val="A4A3A4"/>
          </p15:clr>
        </p15:guide>
        <p15:guide id="2" pos="2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74A06-AED4-4654-AEB7-82B8FCAD88B8}" v="77" dt="2022-01-25T07:10:23.902"/>
    <p1510:client id="{331C50E8-CE08-4960-A780-5B83644B3B25}" v="59" dt="2022-01-25T00:29:20.367"/>
    <p1510:client id="{69B70AFB-67A6-4793-AA58-9E9846A3BD26}" v="39" dt="2022-01-24T23:25:39.376"/>
    <p1510:client id="{902FCD6D-54B3-436F-8D07-8EED36B20468}" v="2" dt="2022-01-25T08:23:21.024"/>
    <p1510:client id="{92E5E256-5DC3-409C-A700-69FF6F842D0C}" v="40" dt="2022-01-20T17:49:40.084"/>
    <p1510:client id="{C1E55AC3-22B9-4766-B8F3-EF21ADD878BE}" v="3634" dt="2022-01-24T18:04:08.950"/>
    <p1510:client id="{E56C1D96-18C8-4A04-8782-9B493FF2A524}" v="73" dt="2022-01-23T21:05:59.998"/>
    <p1510:client id="{EE8561AF-AA67-4718-BE83-A01F232D2C2F}" v="8" dt="2022-01-23T23:07:15.845"/>
    <p1510:client id="{EEF5CDD7-5D3C-485B-80F0-D6984402F0A5}" v="631" dt="2022-01-21T15:23:13.169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94"/>
        <p:guide pos="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7623915" y="0"/>
            <a:ext cx="21132800" cy="5806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912138" y="1446213"/>
            <a:ext cx="6943725" cy="3906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5569446"/>
            <a:ext cx="39014400" cy="45568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7623915" y="10992223"/>
            <a:ext cx="21132800" cy="5806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6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96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93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89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85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82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78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74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71" algn="l" defTabSz="9143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2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7128189"/>
            <a:ext cx="18288000" cy="316944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163284" tIns="81642" rIns="163284" bIns="81642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2211051" y="0"/>
            <a:ext cx="6076950" cy="10287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163284" tIns="81642" rIns="163284" bIns="81642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58128" y="5006340"/>
            <a:ext cx="12960096" cy="3451860"/>
          </a:xfrm>
        </p:spPr>
        <p:txBody>
          <a:bodyPr rIns="81642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66100" y="2317218"/>
            <a:ext cx="12960096" cy="2628900"/>
          </a:xfrm>
        </p:spPr>
        <p:txBody>
          <a:bodyPr tIns="0" rIns="81642" bIns="0" anchor="b">
            <a:normAutofit/>
          </a:bodyPr>
          <a:lstStyle>
            <a:lvl1pPr marL="0" indent="0" algn="r">
              <a:buNone/>
              <a:defRPr sz="3600">
                <a:solidFill>
                  <a:schemeClr val="tx1"/>
                </a:solidFill>
                <a:effectLst/>
              </a:defRPr>
            </a:lvl1pPr>
            <a:lvl2pPr marL="816422" indent="0" algn="ctr">
              <a:buNone/>
            </a:lvl2pPr>
            <a:lvl3pPr marL="1632844" indent="0" algn="ctr">
              <a:buNone/>
            </a:lvl3pPr>
            <a:lvl4pPr marL="2449266" indent="0" algn="ctr">
              <a:buNone/>
            </a:lvl4pPr>
            <a:lvl5pPr marL="3265688" indent="0" algn="ctr">
              <a:buNone/>
            </a:lvl5pPr>
            <a:lvl6pPr marL="4082110" indent="0" algn="ctr">
              <a:buNone/>
            </a:lvl6pPr>
            <a:lvl7pPr marL="4898532" indent="0" algn="ctr">
              <a:buNone/>
            </a:lvl7pPr>
            <a:lvl8pPr marL="5714954" indent="0" algn="ctr">
              <a:buNone/>
            </a:lvl8pPr>
            <a:lvl9pPr marL="6531376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8"/>
            <a:ext cx="4114800" cy="8777288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1958"/>
            <a:ext cx="12039600" cy="8777288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7128189"/>
            <a:ext cx="18288000" cy="316944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163284" tIns="81642" rIns="163284" bIns="81642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12211051" y="0"/>
            <a:ext cx="6076950" cy="10287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163284" tIns="81642" rIns="163284" bIns="81642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375756"/>
            <a:ext cx="13258800" cy="2739545"/>
          </a:xfrm>
        </p:spPr>
        <p:txBody>
          <a:bodyPr tIns="0" bIns="0" anchor="t"/>
          <a:lstStyle>
            <a:lvl1pPr algn="l">
              <a:buNone/>
              <a:defRPr sz="75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3728700"/>
            <a:ext cx="13258800" cy="1600032"/>
          </a:xfrm>
        </p:spPr>
        <p:txBody>
          <a:bodyPr lIns="81642" tIns="0" rIns="81642" bIns="0" anchor="b"/>
          <a:lstStyle>
            <a:lvl1pPr marL="0" indent="0" algn="l">
              <a:buNone/>
              <a:defRPr sz="3600">
                <a:solidFill>
                  <a:schemeClr val="tx1"/>
                </a:solidFill>
                <a:effectLst/>
              </a:defRPr>
            </a:lvl1pPr>
            <a:lvl2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4935200" cy="17145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1"/>
            <a:ext cx="7315200" cy="6788945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34400" y="2400301"/>
            <a:ext cx="7315200" cy="6788945"/>
          </a:xfrm>
        </p:spPr>
        <p:txBody>
          <a:bodyPr/>
          <a:lstStyle>
            <a:lvl1pPr>
              <a:defRPr sz="4600"/>
            </a:lvl1pPr>
            <a:lvl2pPr>
              <a:defRPr sz="39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9575"/>
            <a:ext cx="16459200" cy="17145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8229600"/>
            <a:ext cx="8080376" cy="1257300"/>
          </a:xfrm>
        </p:spPr>
        <p:txBody>
          <a:bodyPr anchor="t"/>
          <a:lstStyle>
            <a:lvl1pPr marL="0" indent="0">
              <a:buNone/>
              <a:defRPr sz="4300" b="1">
                <a:solidFill>
                  <a:schemeClr val="accent1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9290051" y="8229600"/>
            <a:ext cx="8083550" cy="1257300"/>
          </a:xfrm>
        </p:spPr>
        <p:txBody>
          <a:bodyPr anchor="t"/>
          <a:lstStyle>
            <a:lvl1pPr marL="0" indent="0">
              <a:buNone/>
              <a:defRPr sz="4300" b="1">
                <a:solidFill>
                  <a:schemeClr val="accent1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14400" y="2275369"/>
            <a:ext cx="8080376" cy="5912645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2275369"/>
            <a:ext cx="8083550" cy="5912645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11480"/>
            <a:ext cx="14941296" cy="1714500"/>
          </a:xfrm>
        </p:spPr>
        <p:txBody>
          <a:bodyPr anchor="ctr"/>
          <a:lstStyle>
            <a:lvl1pPr algn="l">
              <a:defRPr sz="820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78292"/>
            <a:ext cx="6400800" cy="1095375"/>
          </a:xfrm>
        </p:spPr>
        <p:txBody>
          <a:bodyPr tIns="0" bIns="0" anchor="t"/>
          <a:lstStyle>
            <a:lvl1pPr algn="l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321636"/>
            <a:ext cx="5486400" cy="1371600"/>
          </a:xfrm>
        </p:spPr>
        <p:txBody>
          <a:bodyPr lIns="81642" tIns="0" rIns="81642" bIns="0" anchor="b"/>
          <a:lstStyle>
            <a:lvl1pPr marL="0" indent="0" algn="l">
              <a:buNone/>
              <a:defRPr sz="2500"/>
            </a:lvl1pPr>
            <a:lvl2pPr>
              <a:buNone/>
              <a:defRPr sz="21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971800"/>
            <a:ext cx="14173200" cy="5715000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900"/>
            </a:lvl3pPr>
            <a:lvl4pPr>
              <a:defRPr sz="3600"/>
            </a:lvl4pPr>
            <a:lvl5pPr>
              <a:defRPr sz="3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312896" y="9633097"/>
            <a:ext cx="1524000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3464" y="2558564"/>
            <a:ext cx="6107736" cy="1880712"/>
          </a:xfrm>
        </p:spPr>
        <p:txBody>
          <a:bodyPr anchor="b"/>
          <a:lstStyle>
            <a:lvl1pPr algn="l">
              <a:buNone/>
              <a:defRPr sz="3900" b="1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31256" y="1529861"/>
            <a:ext cx="8229600" cy="61722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57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13468" y="4498148"/>
            <a:ext cx="6107732" cy="3995223"/>
          </a:xfrm>
        </p:spPr>
        <p:txBody>
          <a:bodyPr lIns="81642" rIns="81642"/>
          <a:lstStyle>
            <a:lvl1pPr marL="0" indent="0">
              <a:buFontTx/>
              <a:buNone/>
              <a:defRPr sz="2100"/>
            </a:lvl1pPr>
            <a:lvl2pPr>
              <a:buFontTx/>
              <a:buNone/>
              <a:defRPr sz="2100"/>
            </a:lvl2pPr>
            <a:lvl3pPr>
              <a:buFontTx/>
              <a:buNone/>
              <a:defRPr sz="1800"/>
            </a:lvl3pPr>
            <a:lvl4pPr>
              <a:buFontTx/>
              <a:buNone/>
              <a:defRPr sz="1600"/>
            </a:lvl4pPr>
            <a:lvl5pPr>
              <a:buFontTx/>
              <a:buNone/>
              <a:defRPr sz="16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9633097"/>
            <a:ext cx="42672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7128189"/>
            <a:ext cx="18288000" cy="316944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163284" tIns="81642" rIns="163284" bIns="81642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14630400" y="0"/>
            <a:ext cx="3657600" cy="10287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163284" tIns="81642" rIns="163284" bIns="81642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914400" y="411957"/>
            <a:ext cx="14935200" cy="1714500"/>
          </a:xfrm>
          <a:prstGeom prst="rect">
            <a:avLst/>
          </a:prstGeom>
        </p:spPr>
        <p:txBody>
          <a:bodyPr vert="horz" lIns="81642" tIns="81642" rIns="81642" bIns="81642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914400" y="2400301"/>
            <a:ext cx="14935200" cy="6788945"/>
          </a:xfrm>
          <a:prstGeom prst="rect">
            <a:avLst/>
          </a:prstGeom>
        </p:spPr>
        <p:txBody>
          <a:bodyPr vert="horz" lIns="163284" tIns="81642" rIns="163284" bIns="81642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14400" y="9633097"/>
            <a:ext cx="4267200" cy="547688"/>
          </a:xfrm>
          <a:prstGeom prst="rect">
            <a:avLst/>
          </a:prstGeom>
        </p:spPr>
        <p:txBody>
          <a:bodyPr vert="horz" lIns="163284" tIns="81642" rIns="163284" bIns="0" anchor="b"/>
          <a:lstStyle>
            <a:lvl1pPr algn="l" eaLnBrk="1" latinLnBrk="0" hangingPunct="1">
              <a:defRPr kumimoji="0" sz="18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248400" y="9633097"/>
            <a:ext cx="5791200" cy="547688"/>
          </a:xfrm>
          <a:prstGeom prst="rect">
            <a:avLst/>
          </a:prstGeom>
        </p:spPr>
        <p:txBody>
          <a:bodyPr vert="horz" lIns="0" tIns="81642" rIns="0" bIns="0" anchor="b"/>
          <a:lstStyle>
            <a:lvl1pPr algn="ctr" eaLnBrk="1" latinLnBrk="0" hangingPunct="1">
              <a:defRPr kumimoji="0" sz="18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6306800" y="9633097"/>
            <a:ext cx="1524000" cy="547688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8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rtl="0" eaLnBrk="1" latinLnBrk="0" hangingPunct="1">
        <a:spcBef>
          <a:spcPct val="0"/>
        </a:spcBef>
        <a:buNone/>
        <a:defRPr kumimoji="0" sz="8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1108" indent="-685795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289947" indent="-489853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796128" indent="-457196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982" indent="-424539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2661536" indent="-326569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3037090" indent="-326569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3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428973" indent="-326569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3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820855" indent="-326569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4163752" indent="-326569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safH21/DataScienceProj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17953" y="6695991"/>
            <a:ext cx="4648200" cy="165429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spcBef>
                <a:spcPts val="100"/>
              </a:spcBef>
            </a:pPr>
            <a:endParaRPr lang="en-US" sz="3500" spc="35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00" spc="35" dirty="0">
                <a:solidFill>
                  <a:srgbClr val="FFFFFF"/>
                </a:solidFill>
                <a:latin typeface="Trebuchet MS" panose="020B0603020202020204"/>
              </a:rPr>
              <a:t>Asaf Hermann</a:t>
            </a:r>
            <a:endParaRPr lang="he-IL" dirty="0">
              <a:cs typeface="Levenim MT"/>
            </a:endParaRPr>
          </a:p>
          <a:p>
            <a:pPr marL="12700" algn="ctr">
              <a:spcBef>
                <a:spcPts val="100"/>
              </a:spcBef>
            </a:pPr>
            <a:r>
              <a:rPr lang="en-US" sz="3500" spc="35" dirty="0">
                <a:latin typeface="Trebuchet MS"/>
              </a:rPr>
              <a:t>204803159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20458" y="6206232"/>
            <a:ext cx="3848100" cy="7334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0175" rIns="0" bIns="0" rtlCol="0">
            <a:spAutoFit/>
          </a:bodyPr>
          <a:lstStyle/>
          <a:p>
            <a:pPr marL="835660">
              <a:lnSpc>
                <a:spcPct val="100000"/>
              </a:lnSpc>
              <a:spcBef>
                <a:spcPts val="1025"/>
              </a:spcBef>
            </a:pPr>
            <a:r>
              <a:rPr sz="2800" b="1" spc="30" dirty="0">
                <a:solidFill>
                  <a:srgbClr val="011112"/>
                </a:solidFill>
                <a:latin typeface="Trebuchet MS" panose="020B0603020202020204"/>
                <a:cs typeface="Trebuchet MS" panose="020B0603020202020204"/>
              </a:rPr>
              <a:t>Presentation</a:t>
            </a:r>
            <a:endParaRPr sz="2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-517071" y="7932841"/>
            <a:ext cx="6103620" cy="624840"/>
          </a:xfrm>
          <a:custGeom>
            <a:avLst/>
            <a:gdLst/>
            <a:ahLst/>
            <a:cxnLst/>
            <a:rect l="l" t="t" r="r" b="b"/>
            <a:pathLst>
              <a:path w="6103620" h="624840">
                <a:moveTo>
                  <a:pt x="2272101" y="0"/>
                </a:moveTo>
                <a:lnTo>
                  <a:pt x="0" y="0"/>
                </a:lnTo>
                <a:lnTo>
                  <a:pt x="0" y="33661"/>
                </a:lnTo>
                <a:lnTo>
                  <a:pt x="2260822" y="33661"/>
                </a:lnTo>
                <a:lnTo>
                  <a:pt x="2948841" y="521755"/>
                </a:lnTo>
                <a:lnTo>
                  <a:pt x="5900176" y="521755"/>
                </a:lnTo>
                <a:lnTo>
                  <a:pt x="5900176" y="527365"/>
                </a:lnTo>
                <a:lnTo>
                  <a:pt x="5908107" y="566813"/>
                </a:lnTo>
                <a:lnTo>
                  <a:pt x="5929784" y="598896"/>
                </a:lnTo>
                <a:lnTo>
                  <a:pt x="5962034" y="620461"/>
                </a:lnTo>
                <a:lnTo>
                  <a:pt x="5982987" y="624630"/>
                </a:lnTo>
                <a:lnTo>
                  <a:pt x="6021106" y="624630"/>
                </a:lnTo>
                <a:lnTo>
                  <a:pt x="6041340" y="620753"/>
                </a:lnTo>
                <a:lnTo>
                  <a:pt x="6073591" y="599831"/>
                </a:lnTo>
                <a:lnTo>
                  <a:pt x="6095267" y="568391"/>
                </a:lnTo>
                <a:lnTo>
                  <a:pt x="6103198" y="529235"/>
                </a:lnTo>
                <a:lnTo>
                  <a:pt x="6095303" y="489964"/>
                </a:lnTo>
                <a:lnTo>
                  <a:pt x="2961999" y="489964"/>
                </a:lnTo>
                <a:lnTo>
                  <a:pt x="2272101" y="0"/>
                </a:lnTo>
                <a:close/>
              </a:path>
              <a:path w="6103620" h="624840">
                <a:moveTo>
                  <a:pt x="6001687" y="428251"/>
                </a:moveTo>
                <a:lnTo>
                  <a:pt x="5971962" y="432897"/>
                </a:lnTo>
                <a:lnTo>
                  <a:pt x="5945762" y="445783"/>
                </a:lnTo>
                <a:lnTo>
                  <a:pt x="5924497" y="465331"/>
                </a:lnTo>
                <a:lnTo>
                  <a:pt x="5909576" y="489964"/>
                </a:lnTo>
                <a:lnTo>
                  <a:pt x="6095303" y="489964"/>
                </a:lnTo>
                <a:lnTo>
                  <a:pt x="6095267" y="489788"/>
                </a:lnTo>
                <a:lnTo>
                  <a:pt x="6073591" y="457704"/>
                </a:lnTo>
                <a:lnTo>
                  <a:pt x="6041340" y="436140"/>
                </a:lnTo>
                <a:lnTo>
                  <a:pt x="6001687" y="428251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184800" y="8201423"/>
            <a:ext cx="6103620" cy="608330"/>
          </a:xfrm>
          <a:custGeom>
            <a:avLst/>
            <a:gdLst/>
            <a:ahLst/>
            <a:cxnLst/>
            <a:rect l="l" t="t" r="r" b="b"/>
            <a:pathLst>
              <a:path w="6103619" h="608329">
                <a:moveTo>
                  <a:pt x="3393498" y="488093"/>
                </a:moveTo>
                <a:lnTo>
                  <a:pt x="3334821" y="488093"/>
                </a:lnTo>
                <a:lnTo>
                  <a:pt x="4022839" y="0"/>
                </a:lnTo>
                <a:lnTo>
                  <a:pt x="6103199" y="0"/>
                </a:lnTo>
                <a:lnTo>
                  <a:pt x="6103199" y="31791"/>
                </a:lnTo>
                <a:lnTo>
                  <a:pt x="4035998" y="31791"/>
                </a:lnTo>
                <a:lnTo>
                  <a:pt x="3393498" y="488093"/>
                </a:lnTo>
                <a:close/>
              </a:path>
              <a:path w="6103619" h="608329">
                <a:moveTo>
                  <a:pt x="101510" y="607779"/>
                </a:moveTo>
                <a:lnTo>
                  <a:pt x="61858" y="599890"/>
                </a:lnTo>
                <a:lnTo>
                  <a:pt x="29607" y="578325"/>
                </a:lnTo>
                <a:lnTo>
                  <a:pt x="7930" y="546242"/>
                </a:lnTo>
                <a:lnTo>
                  <a:pt x="0" y="506794"/>
                </a:lnTo>
                <a:lnTo>
                  <a:pt x="7930" y="467347"/>
                </a:lnTo>
                <a:lnTo>
                  <a:pt x="29607" y="435263"/>
                </a:lnTo>
                <a:lnTo>
                  <a:pt x="61858" y="413699"/>
                </a:lnTo>
                <a:lnTo>
                  <a:pt x="101510" y="405809"/>
                </a:lnTo>
                <a:lnTo>
                  <a:pt x="137433" y="411829"/>
                </a:lnTo>
                <a:lnTo>
                  <a:pt x="167539" y="428718"/>
                </a:lnTo>
                <a:lnTo>
                  <a:pt x="189539" y="454724"/>
                </a:lnTo>
                <a:lnTo>
                  <a:pt x="201141" y="488093"/>
                </a:lnTo>
                <a:lnTo>
                  <a:pt x="3393498" y="488093"/>
                </a:lnTo>
                <a:lnTo>
                  <a:pt x="3346100" y="521755"/>
                </a:lnTo>
                <a:lnTo>
                  <a:pt x="201141" y="521755"/>
                </a:lnTo>
                <a:lnTo>
                  <a:pt x="189539" y="555709"/>
                </a:lnTo>
                <a:lnTo>
                  <a:pt x="167539" y="583001"/>
                </a:lnTo>
                <a:lnTo>
                  <a:pt x="137433" y="601176"/>
                </a:lnTo>
                <a:lnTo>
                  <a:pt x="101510" y="60777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9856" y="1864656"/>
            <a:ext cx="1691640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0000" b="1" spc="-1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Data Science Final Project</a:t>
            </a:r>
            <a:endParaRPr sz="10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9AEAA59-EBA1-40CC-BC10-10CABBCE83E3}"/>
              </a:ext>
            </a:extLst>
          </p:cNvPr>
          <p:cNvSpPr txBox="1"/>
          <p:nvPr/>
        </p:nvSpPr>
        <p:spPr>
          <a:xfrm>
            <a:off x="649855" y="4021259"/>
            <a:ext cx="16916400" cy="1120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7200" b="1" spc="-15" dirty="0">
                <a:solidFill>
                  <a:srgbClr val="FFFFFF"/>
                </a:solidFill>
                <a:latin typeface="Trebuchet MS" panose="020B0603020202020204"/>
              </a:rPr>
              <a:t>Football rankings prediction</a:t>
            </a:r>
            <a:endParaRPr lang="he-IL" sz="7200" dirty="0">
              <a:cs typeface="Levenim MT"/>
            </a:endParaRPr>
          </a:p>
        </p:txBody>
      </p:sp>
    </p:spTree>
    <p:extLst>
      <p:ext uri="{BB962C8B-B14F-4D97-AF65-F5344CB8AC3E}">
        <p14:creationId xmlns:p14="http://schemas.microsoft.com/office/powerpoint/2010/main" val="266567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7"/>
          <p:cNvSpPr txBox="1">
            <a:spLocks noGrp="1"/>
          </p:cNvSpPr>
          <p:nvPr>
            <p:ph type="title"/>
          </p:nvPr>
        </p:nvSpPr>
        <p:spPr>
          <a:xfrm>
            <a:off x="-2020122" y="805309"/>
            <a:ext cx="20632546" cy="1307406"/>
          </a:xfrm>
          <a:prstGeom prst="rect">
            <a:avLst/>
          </a:prstGeom>
        </p:spPr>
        <p:txBody>
          <a:bodyPr vert="horz" wrap="square" lIns="0" tIns="227962" rIns="0" bIns="0" rtlCol="0">
            <a:spAutoFit/>
          </a:bodyPr>
          <a:lstStyle/>
          <a:p>
            <a:pPr marL="12700" marR="5080" indent="1635125" algn="ctr">
              <a:lnSpc>
                <a:spcPts val="8400"/>
              </a:lnSpc>
              <a:spcBef>
                <a:spcPts val="1795"/>
              </a:spcBef>
            </a:pPr>
            <a:r>
              <a:rPr sz="7500" dirty="0">
                <a:latin typeface="Trebuchet MS"/>
              </a:rPr>
              <a:t>Data Analysis</a:t>
            </a:r>
            <a:r>
              <a:rPr lang="he-IL" sz="7500" dirty="0">
                <a:latin typeface="Trebuchet MS"/>
                <a:cs typeface="Arial"/>
              </a:rPr>
              <a:t> - </a:t>
            </a:r>
            <a:r>
              <a:rPr lang="af-ZA" sz="7500" dirty="0" err="1">
                <a:latin typeface="Trebuchet MS"/>
              </a:rPr>
              <a:t>Most</a:t>
            </a:r>
            <a:r>
              <a:rPr lang="af-ZA" sz="7500" dirty="0">
                <a:latin typeface="Trebuchet MS"/>
              </a:rPr>
              <a:t> Wins &amp; </a:t>
            </a:r>
            <a:r>
              <a:rPr lang="af-ZA" sz="7500" dirty="0" err="1">
                <a:latin typeface="Trebuchet MS"/>
              </a:rPr>
              <a:t>most</a:t>
            </a:r>
            <a:r>
              <a:rPr lang="af-ZA" sz="7500" dirty="0">
                <a:latin typeface="Trebuchet MS"/>
              </a:rPr>
              <a:t> </a:t>
            </a:r>
            <a:r>
              <a:rPr lang="af-ZA" sz="7500" dirty="0" err="1">
                <a:latin typeface="Trebuchet MS"/>
              </a:rPr>
              <a:t>Points</a:t>
            </a:r>
            <a:endParaRPr lang="en-US" sz="7500" spc="229" dirty="0">
              <a:latin typeface="Trebuchet MS"/>
            </a:endParaRPr>
          </a:p>
        </p:txBody>
      </p:sp>
      <p:sp>
        <p:nvSpPr>
          <p:cNvPr id="7" name="object 29"/>
          <p:cNvSpPr txBox="1"/>
          <p:nvPr/>
        </p:nvSpPr>
        <p:spPr>
          <a:xfrm>
            <a:off x="3140249" y="8367136"/>
            <a:ext cx="15624074" cy="1004118"/>
          </a:xfrm>
          <a:prstGeom prst="rect">
            <a:avLst/>
          </a:prstGeom>
        </p:spPr>
        <p:txBody>
          <a:bodyPr vert="horz" wrap="square" lIns="0" tIns="323847" rIns="0" bIns="0" rtlCol="0" anchor="t">
            <a:spAutoFit/>
          </a:bodyPr>
          <a:lstStyle/>
          <a:p>
            <a:pPr marL="471805" marR="424815" algn="l">
              <a:spcBef>
                <a:spcPts val="1336"/>
              </a:spcBef>
            </a:pP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Manchester United and Chelsea leads both categories</a:t>
            </a:r>
            <a:r>
              <a:rPr lang="en-US" sz="4400" b="1" spc="70" dirty="0">
                <a:latin typeface="Trebuchet MS" panose="020B0603020202020204"/>
                <a:cs typeface="Trebuchet MS" panose="020B0603020202020204"/>
              </a:rPr>
              <a:t> </a:t>
            </a:r>
            <a:endParaRPr lang="en-US" sz="4400" b="1" spc="89" dirty="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2" name="תמונה 2">
            <a:extLst>
              <a:ext uri="{FF2B5EF4-FFF2-40B4-BE49-F238E27FC236}">
                <a16:creationId xmlns:a16="http://schemas.microsoft.com/office/drawing/2014/main" id="{73D0E4C7-CA25-4196-8738-1A38FB83F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983" y="2653417"/>
            <a:ext cx="6402444" cy="5662676"/>
          </a:xfrm>
          <a:prstGeom prst="rect">
            <a:avLst/>
          </a:prstGeom>
        </p:spPr>
      </p:pic>
      <p:pic>
        <p:nvPicPr>
          <p:cNvPr id="3" name="תמונה 3">
            <a:extLst>
              <a:ext uri="{FF2B5EF4-FFF2-40B4-BE49-F238E27FC236}">
                <a16:creationId xmlns:a16="http://schemas.microsoft.com/office/drawing/2014/main" id="{E033B19E-3E1E-48CD-AD75-800397FA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968" y="2656500"/>
            <a:ext cx="6402444" cy="56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36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7">
            <a:extLst>
              <a:ext uri="{FF2B5EF4-FFF2-40B4-BE49-F238E27FC236}">
                <a16:creationId xmlns:a16="http://schemas.microsoft.com/office/drawing/2014/main" id="{881C5764-D199-43E6-AEA0-26761183BB76}"/>
              </a:ext>
            </a:extLst>
          </p:cNvPr>
          <p:cNvSpPr txBox="1">
            <a:spLocks/>
          </p:cNvSpPr>
          <p:nvPr/>
        </p:nvSpPr>
        <p:spPr>
          <a:xfrm>
            <a:off x="-2020122" y="780640"/>
            <a:ext cx="20632546" cy="1307406"/>
          </a:xfrm>
          <a:prstGeom prst="rect">
            <a:avLst/>
          </a:prstGeom>
        </p:spPr>
        <p:txBody>
          <a:bodyPr vert="horz" wrap="square" lIns="0" tIns="227962" rIns="0" bIns="0" rtlCol="0" anchor="ctr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indent="1635125" algn="ctr" defTabSz="914400">
              <a:lnSpc>
                <a:spcPts val="8400"/>
              </a:lnSpc>
              <a:spcBef>
                <a:spcPts val="1795"/>
              </a:spcBef>
            </a:pPr>
            <a:r>
              <a:rPr lang="af-ZA" sz="7300" spc="229" dirty="0">
                <a:latin typeface="Trebuchet MS"/>
              </a:rPr>
              <a:t>Data </a:t>
            </a:r>
            <a:r>
              <a:rPr lang="af-ZA" sz="7300" spc="229" dirty="0" err="1">
                <a:latin typeface="Trebuchet MS"/>
              </a:rPr>
              <a:t>Analysis</a:t>
            </a:r>
            <a:r>
              <a:rPr lang="af-ZA" sz="7300" spc="229" dirty="0">
                <a:latin typeface="Trebuchet MS"/>
              </a:rPr>
              <a:t> - </a:t>
            </a:r>
            <a:r>
              <a:rPr lang="af-ZA" sz="7300" spc="229" dirty="0" err="1">
                <a:latin typeface="Trebuchet MS"/>
              </a:rPr>
              <a:t>Most</a:t>
            </a:r>
            <a:r>
              <a:rPr lang="af-ZA" sz="7300" spc="229" dirty="0">
                <a:latin typeface="Trebuchet MS"/>
              </a:rPr>
              <a:t> </a:t>
            </a:r>
            <a:r>
              <a:rPr lang="af-ZA" sz="7300" spc="229" dirty="0" err="1">
                <a:latin typeface="Trebuchet MS"/>
              </a:rPr>
              <a:t>Loses</a:t>
            </a:r>
            <a:r>
              <a:rPr lang="af-ZA" sz="7300" spc="229" dirty="0">
                <a:latin typeface="Trebuchet MS"/>
              </a:rPr>
              <a:t> &amp; </a:t>
            </a:r>
            <a:r>
              <a:rPr lang="af-ZA" sz="7300" spc="229" dirty="0" err="1">
                <a:latin typeface="Trebuchet MS"/>
              </a:rPr>
              <a:t>most</a:t>
            </a:r>
            <a:r>
              <a:rPr lang="af-ZA" sz="7300" spc="229" dirty="0">
                <a:latin typeface="Trebuchet MS"/>
              </a:rPr>
              <a:t> </a:t>
            </a:r>
            <a:r>
              <a:rPr lang="af-ZA" sz="7300" spc="229" dirty="0" err="1">
                <a:latin typeface="Trebuchet MS"/>
              </a:rPr>
              <a:t>Draws</a:t>
            </a:r>
            <a:endParaRPr lang="af-ZA" sz="7300" spc="229" dirty="0">
              <a:latin typeface="Trebuchet MS"/>
            </a:endParaRPr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8E7C505F-8F9F-40F4-9F04-B2377CA6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63" y="2434171"/>
            <a:ext cx="6723141" cy="6010715"/>
          </a:xfrm>
          <a:prstGeom prst="rect">
            <a:avLst/>
          </a:prstGeom>
        </p:spPr>
      </p:pic>
      <p:pic>
        <p:nvPicPr>
          <p:cNvPr id="4" name="תמונה 7">
            <a:extLst>
              <a:ext uri="{FF2B5EF4-FFF2-40B4-BE49-F238E27FC236}">
                <a16:creationId xmlns:a16="http://schemas.microsoft.com/office/drawing/2014/main" id="{B2256B13-7445-4390-A1D4-38FC92CFE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155" y="2433076"/>
            <a:ext cx="6632688" cy="6021127"/>
          </a:xfrm>
          <a:prstGeom prst="rect">
            <a:avLst/>
          </a:prstGeom>
        </p:spPr>
      </p:pic>
      <p:sp>
        <p:nvSpPr>
          <p:cNvPr id="8" name="object 29">
            <a:extLst>
              <a:ext uri="{FF2B5EF4-FFF2-40B4-BE49-F238E27FC236}">
                <a16:creationId xmlns:a16="http://schemas.microsoft.com/office/drawing/2014/main" id="{118BD23B-4880-41EC-BB70-DFDC12DCAB01}"/>
              </a:ext>
            </a:extLst>
          </p:cNvPr>
          <p:cNvSpPr txBox="1"/>
          <p:nvPr/>
        </p:nvSpPr>
        <p:spPr>
          <a:xfrm>
            <a:off x="73062" y="8367136"/>
            <a:ext cx="18691261" cy="1004118"/>
          </a:xfrm>
          <a:prstGeom prst="rect">
            <a:avLst/>
          </a:prstGeom>
        </p:spPr>
        <p:txBody>
          <a:bodyPr vert="horz" wrap="square" lIns="0" tIns="323847" rIns="0" bIns="0" rtlCol="0" anchor="t">
            <a:spAutoFit/>
          </a:bodyPr>
          <a:lstStyle/>
          <a:p>
            <a:pPr marL="471805" marR="424815" algn="l">
              <a:spcBef>
                <a:spcPts val="1336"/>
              </a:spcBef>
            </a:pP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Newcastle and </a:t>
            </a:r>
            <a:r>
              <a:rPr lang="en-US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Leicter</a:t>
            </a: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lost most games</a:t>
            </a: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          </a:t>
            </a:r>
            <a:r>
              <a:rPr lang="en-US" sz="3200" b="1" spc="105" dirty="0" err="1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Leicter</a:t>
            </a: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 and Everton drew most games</a:t>
            </a:r>
            <a:r>
              <a:rPr lang="en-US" sz="4400" b="1" spc="70" dirty="0">
                <a:latin typeface="Trebuchet MS" panose="020B0603020202020204"/>
                <a:cs typeface="Trebuchet MS" panose="020B0603020202020204"/>
              </a:rPr>
              <a:t> </a:t>
            </a:r>
            <a:endParaRPr lang="en-US" sz="4400" b="1" spc="89" dirty="0">
              <a:latin typeface="Trebuchet MS" panose="020B0603020202020204"/>
              <a:cs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9097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1094198" y="1065448"/>
            <a:ext cx="16459200" cy="373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b="1" spc="750" dirty="0"/>
              <a:t>ML</a:t>
            </a:r>
            <a:r>
              <a:rPr b="1" spc="-695" dirty="0"/>
              <a:t> </a:t>
            </a:r>
            <a:r>
              <a:rPr b="1" spc="536" dirty="0"/>
              <a:t>Model</a:t>
            </a:r>
            <a:br>
              <a:rPr lang="en-US" spc="536" dirty="0"/>
            </a:br>
            <a:r>
              <a:rPr lang="en-US" sz="7200" b="1" spc="86" dirty="0">
                <a:latin typeface="Trebuchet MS"/>
              </a:rPr>
              <a:t>(Decision</a:t>
            </a:r>
            <a:r>
              <a:rPr lang="en-US" sz="7200" b="1" spc="-425" dirty="0">
                <a:latin typeface="Trebuchet MS"/>
              </a:rPr>
              <a:t> </a:t>
            </a:r>
            <a:r>
              <a:rPr lang="en-US" sz="7200" b="1" spc="20" dirty="0">
                <a:latin typeface="Trebuchet MS"/>
              </a:rPr>
              <a:t>Tree</a:t>
            </a:r>
            <a:r>
              <a:rPr lang="en-US" sz="7200" b="1" spc="-420" dirty="0">
                <a:latin typeface="Trebuchet MS"/>
              </a:rPr>
              <a:t> </a:t>
            </a:r>
            <a:r>
              <a:rPr lang="en-US" sz="7200" b="1" spc="220" dirty="0">
                <a:latin typeface="Trebuchet MS"/>
              </a:rPr>
              <a:t>Model)</a:t>
            </a:r>
            <a:br>
              <a:rPr lang="en-US" sz="8800" dirty="0">
                <a:latin typeface="Trebuchet MS" panose="020B0603020202020204"/>
                <a:cs typeface="Trebuchet MS" panose="020B0603020202020204"/>
              </a:rPr>
            </a:br>
            <a:endParaRPr spc="536" dirty="0"/>
          </a:p>
        </p:txBody>
      </p:sp>
      <p:sp>
        <p:nvSpPr>
          <p:cNvPr id="50" name="object 50"/>
          <p:cNvSpPr txBox="1"/>
          <p:nvPr/>
        </p:nvSpPr>
        <p:spPr>
          <a:xfrm>
            <a:off x="216931" y="4706628"/>
            <a:ext cx="17827250" cy="2811667"/>
          </a:xfrm>
          <a:prstGeom prst="rect">
            <a:avLst/>
          </a:prstGeom>
        </p:spPr>
        <p:txBody>
          <a:bodyPr vert="horz" wrap="square" lIns="0" tIns="71755" rIns="0" bIns="0" rtlCol="0" anchor="t">
            <a:spAutoFit/>
          </a:bodyPr>
          <a:lstStyle/>
          <a:p>
            <a:pPr marR="438150" algn="ctr">
              <a:spcBef>
                <a:spcPts val="564"/>
              </a:spcBef>
            </a:pPr>
            <a:r>
              <a:rPr sz="6800" b="1" spc="195" dirty="0" err="1">
                <a:latin typeface="Trebuchet MS" panose="020B0603020202020204"/>
                <a:cs typeface="Trebuchet MS" panose="020B0603020202020204"/>
              </a:rPr>
              <a:t>Research</a:t>
            </a:r>
            <a:r>
              <a:rPr sz="6800" b="1" spc="-434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lang="af-ZA" sz="6800" b="1" spc="170" dirty="0" err="1">
                <a:latin typeface="Trebuchet MS" panose="020B0603020202020204"/>
                <a:cs typeface="Trebuchet MS" panose="020B0603020202020204"/>
              </a:rPr>
              <a:t>question</a:t>
            </a:r>
            <a:endParaRPr lang="af-ZA" sz="6800" b="1" spc="170">
              <a:latin typeface="Trebuchet MS" panose="020B0603020202020204"/>
              <a:cs typeface="Trebuchet MS" panose="020B0603020202020204"/>
            </a:endParaRPr>
          </a:p>
          <a:p>
            <a:pPr marR="438150" algn="ctr">
              <a:spcBef>
                <a:spcPts val="564"/>
              </a:spcBef>
            </a:pP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Can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we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predict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in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what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position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a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team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will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finish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the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season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,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based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on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</a:t>
            </a:r>
            <a:r>
              <a:rPr lang="af-ZA" sz="3200" b="1" spc="105" dirty="0" err="1">
                <a:solidFill>
                  <a:schemeClr val="accent1"/>
                </a:solidFill>
                <a:latin typeface="Trebuchet MS" panose="020B0603020202020204"/>
                <a:cs typeface="+mj-cs"/>
              </a:rPr>
              <a:t>history</a:t>
            </a:r>
            <a:r>
              <a:rPr lang="af-ZA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 data?</a:t>
            </a:r>
          </a:p>
          <a:p>
            <a:pPr marR="438150" algn="ctr">
              <a:spcBef>
                <a:spcPts val="564"/>
              </a:spcBef>
            </a:pPr>
            <a:endParaRPr lang="af-ZA" sz="6800" b="1" spc="17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 txBox="1"/>
          <p:nvPr/>
        </p:nvSpPr>
        <p:spPr>
          <a:xfrm>
            <a:off x="730991" y="2019300"/>
            <a:ext cx="17230726" cy="508728"/>
          </a:xfrm>
          <a:prstGeom prst="rect">
            <a:avLst/>
          </a:prstGeom>
        </p:spPr>
        <p:txBody>
          <a:bodyPr vert="horz" wrap="square" lIns="0" tIns="12064" rIns="0" bIns="0" rtlCol="0" anchor="t">
            <a:spAutoFit/>
          </a:bodyPr>
          <a:lstStyle/>
          <a:p>
            <a:pPr marL="393065" marR="89535" algn="l">
              <a:lnSpc>
                <a:spcPct val="101000"/>
              </a:lnSpc>
              <a:spcBef>
                <a:spcPts val="95"/>
              </a:spcBef>
            </a:pPr>
            <a:r>
              <a:rPr lang="en-US" sz="3400" b="1" spc="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 </a:t>
            </a:r>
            <a:r>
              <a:rPr lang="en-US" sz="3400" b="1" spc="17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splitted</a:t>
            </a:r>
            <a:r>
              <a:rPr lang="en-US" sz="3400" b="1" spc="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the data to train and test</a:t>
            </a:r>
            <a:endParaRPr lang="he-IL" sz="34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124200" y="723900"/>
            <a:ext cx="11430000" cy="9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ts val="7614"/>
              </a:lnSpc>
              <a:spcBef>
                <a:spcPts val="100"/>
              </a:spcBef>
            </a:pPr>
            <a:r>
              <a:rPr lang="en-US" sz="8000" b="1" spc="61" dirty="0">
                <a:solidFill>
                  <a:srgbClr val="04F1F1"/>
                </a:solidFill>
                <a:latin typeface="Trebuchet MS" panose="020B0603020202020204"/>
                <a:cs typeface="Trebuchet MS" panose="020B0603020202020204"/>
              </a:rPr>
              <a:t>Train, test and predict</a:t>
            </a:r>
            <a:endParaRPr lang="en-US" sz="8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2" name="object 48"/>
          <p:cNvSpPr txBox="1"/>
          <p:nvPr/>
        </p:nvSpPr>
        <p:spPr>
          <a:xfrm>
            <a:off x="919080" y="4575630"/>
            <a:ext cx="17230726" cy="1050030"/>
          </a:xfrm>
          <a:prstGeom prst="rect">
            <a:avLst/>
          </a:prstGeom>
        </p:spPr>
        <p:txBody>
          <a:bodyPr vert="horz" wrap="square" lIns="0" tIns="12064" rIns="0" bIns="0" rtlCol="0" anchor="t">
            <a:spAutoFit/>
          </a:bodyPr>
          <a:lstStyle/>
          <a:p>
            <a:pPr marL="393065" marR="89535" algn="l">
              <a:lnSpc>
                <a:spcPct val="101000"/>
              </a:lnSpc>
              <a:spcBef>
                <a:spcPts val="95"/>
              </a:spcBef>
            </a:pPr>
            <a:endParaRPr lang="en-US" sz="3400" b="1" spc="170" dirty="0">
              <a:solidFill>
                <a:srgbClr val="FFFFFF"/>
              </a:solidFill>
              <a:latin typeface="Trebuchet MS" panose="020B0603020202020204"/>
              <a:cs typeface="Trebuchet MS" panose="020B0603020202020204"/>
            </a:endParaRPr>
          </a:p>
          <a:p>
            <a:pPr marL="393065" marR="89535" algn="l">
              <a:lnSpc>
                <a:spcPct val="101000"/>
              </a:lnSpc>
              <a:spcBef>
                <a:spcPts val="95"/>
              </a:spcBef>
            </a:pPr>
            <a:r>
              <a:rPr lang="en-US" sz="3400" b="1" spc="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Then I built the decision tree model</a:t>
            </a:r>
            <a:endParaRPr lang="he-IL" sz="34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7" name="object 48"/>
          <p:cNvSpPr txBox="1"/>
          <p:nvPr/>
        </p:nvSpPr>
        <p:spPr>
          <a:xfrm>
            <a:off x="919080" y="7249890"/>
            <a:ext cx="17230726" cy="508728"/>
          </a:xfrm>
          <a:prstGeom prst="rect">
            <a:avLst/>
          </a:prstGeom>
        </p:spPr>
        <p:txBody>
          <a:bodyPr vert="horz" wrap="square" lIns="0" tIns="12064" rIns="0" bIns="0" rtlCol="0" anchor="t">
            <a:spAutoFit/>
          </a:bodyPr>
          <a:lstStyle/>
          <a:p>
            <a:pPr marL="393065" marR="89535" algn="l">
              <a:lnSpc>
                <a:spcPct val="101000"/>
              </a:lnSpc>
              <a:spcBef>
                <a:spcPts val="95"/>
              </a:spcBef>
            </a:pPr>
            <a:r>
              <a:rPr lang="en-US" sz="3400" b="1" spc="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calculated the prediction accuracy for tested dataset</a:t>
            </a:r>
            <a:endParaRPr lang="he-IL" sz="3400" dirty="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2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996EEF93-9E1D-42E3-A4B0-0D76E247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39" y="2781190"/>
            <a:ext cx="12956192" cy="1657432"/>
          </a:xfrm>
          <a:prstGeom prst="rect">
            <a:avLst/>
          </a:prstGeom>
        </p:spPr>
      </p:pic>
      <p:pic>
        <p:nvPicPr>
          <p:cNvPr id="3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4F43FE08-1215-4F91-B187-5D740D68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23" y="5630572"/>
            <a:ext cx="8112832" cy="1081610"/>
          </a:xfrm>
          <a:prstGeom prst="rect">
            <a:avLst/>
          </a:prstGeom>
        </p:spPr>
      </p:pic>
      <p:pic>
        <p:nvPicPr>
          <p:cNvPr id="4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E1DE9C4-9BE6-4569-B35A-287058384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23" y="7865608"/>
            <a:ext cx="6435336" cy="13397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 txBox="1"/>
          <p:nvPr/>
        </p:nvSpPr>
        <p:spPr>
          <a:xfrm>
            <a:off x="3124200" y="723900"/>
            <a:ext cx="11430000" cy="9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ts val="7614"/>
              </a:lnSpc>
              <a:spcBef>
                <a:spcPts val="100"/>
              </a:spcBef>
            </a:pPr>
            <a:r>
              <a:rPr lang="en-US" sz="8000" b="1" spc="61" dirty="0">
                <a:solidFill>
                  <a:srgbClr val="04F1F1"/>
                </a:solidFill>
                <a:latin typeface="Trebuchet MS" panose="020B0603020202020204"/>
                <a:cs typeface="Trebuchet MS" panose="020B0603020202020204"/>
              </a:rPr>
              <a:t>Confusion Matrix</a:t>
            </a:r>
            <a:endParaRPr lang="en-US" sz="8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29"/>
          <p:cNvSpPr txBox="1"/>
          <p:nvPr/>
        </p:nvSpPr>
        <p:spPr>
          <a:xfrm>
            <a:off x="1999050" y="2899173"/>
            <a:ext cx="4166610" cy="5035991"/>
          </a:xfrm>
          <a:prstGeom prst="rect">
            <a:avLst/>
          </a:prstGeom>
        </p:spPr>
        <p:txBody>
          <a:bodyPr vert="horz" wrap="square" lIns="0" tIns="323847" rIns="0" bIns="0" rtlCol="0" anchor="t">
            <a:spAutoFit/>
          </a:bodyPr>
          <a:lstStyle/>
          <a:p>
            <a:pPr marL="471805" marR="424815" algn="l">
              <a:spcBef>
                <a:spcPts val="1336"/>
              </a:spcBef>
            </a:pPr>
            <a:r>
              <a:rPr lang="en-US" sz="3400" b="1" spc="100" dirty="0">
                <a:solidFill>
                  <a:srgbClr val="FFFFFF"/>
                </a:solidFill>
                <a:latin typeface="Trebuchet MS" panose="020B0603020202020204"/>
              </a:rPr>
              <a:t>We can see in the Confusion Matrix that the model was quiet accurate, even though it was also wrong few times</a:t>
            </a:r>
          </a:p>
        </p:txBody>
      </p:sp>
      <p:pic>
        <p:nvPicPr>
          <p:cNvPr id="2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C4359DC-20C2-46B3-A5C6-A384CD50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939" y="1808331"/>
            <a:ext cx="9173603" cy="796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 txBox="1"/>
          <p:nvPr/>
        </p:nvSpPr>
        <p:spPr>
          <a:xfrm>
            <a:off x="3124200" y="723900"/>
            <a:ext cx="11430000" cy="9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ts val="7614"/>
              </a:lnSpc>
              <a:spcBef>
                <a:spcPts val="100"/>
              </a:spcBef>
            </a:pPr>
            <a:r>
              <a:rPr lang="en-US" sz="8000" b="1" spc="61" dirty="0">
                <a:solidFill>
                  <a:srgbClr val="04F1F1"/>
                </a:solidFill>
                <a:latin typeface="Trebuchet MS" panose="020B0603020202020204"/>
                <a:cs typeface="Trebuchet MS" panose="020B0603020202020204"/>
              </a:rPr>
              <a:t>Classification Report</a:t>
            </a:r>
            <a:endParaRPr lang="en-US" sz="8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29"/>
          <p:cNvSpPr txBox="1"/>
          <p:nvPr/>
        </p:nvSpPr>
        <p:spPr>
          <a:xfrm>
            <a:off x="1413782" y="2809875"/>
            <a:ext cx="8181205" cy="5130889"/>
          </a:xfrm>
          <a:prstGeom prst="rect">
            <a:avLst/>
          </a:prstGeom>
        </p:spPr>
        <p:txBody>
          <a:bodyPr vert="horz" wrap="square" lIns="0" tIns="323847" rIns="0" bIns="0" rtlCol="0" anchor="t">
            <a:spAutoFit/>
          </a:bodyPr>
          <a:lstStyle/>
          <a:p>
            <a:pPr marL="471805" marR="424815" algn="l">
              <a:spcBef>
                <a:spcPts val="1336"/>
              </a:spcBef>
            </a:pPr>
            <a:r>
              <a:rPr lang="en-US" sz="4400" dirty="0">
                <a:cs typeface="Arial"/>
              </a:rPr>
              <a:t>- </a:t>
            </a:r>
            <a:r>
              <a:rPr lang="en-US" sz="3400" b="1" spc="100" dirty="0">
                <a:solidFill>
                  <a:srgbClr val="FFFFFF"/>
                </a:solidFill>
                <a:latin typeface="Trebuchet MS" panose="020B0603020202020204"/>
              </a:rPr>
              <a:t>Precision Rank 1 - 82% </a:t>
            </a:r>
          </a:p>
          <a:p>
            <a:pPr marL="471805" marR="424815" algn="l">
              <a:spcBef>
                <a:spcPts val="1336"/>
              </a:spcBef>
            </a:pPr>
            <a:r>
              <a:rPr lang="en-US" sz="3400" b="1" spc="100" dirty="0">
                <a:solidFill>
                  <a:srgbClr val="FFFFFF"/>
                </a:solidFill>
                <a:latin typeface="Trebuchet MS" panose="020B0603020202020204"/>
              </a:rPr>
              <a:t>- Recall Rank 1 - 67%</a:t>
            </a:r>
          </a:p>
          <a:p>
            <a:pPr marL="471805" marR="424815" algn="l">
              <a:spcBef>
                <a:spcPts val="1336"/>
              </a:spcBef>
            </a:pPr>
            <a:endParaRPr lang="en-US" sz="3400" b="1" spc="100" dirty="0">
              <a:solidFill>
                <a:srgbClr val="FFFFFF"/>
              </a:solidFill>
              <a:latin typeface="Trebuchet MS" panose="020B0603020202020204"/>
            </a:endParaRPr>
          </a:p>
          <a:p>
            <a:pPr marL="471805" marR="424815" algn="l">
              <a:spcBef>
                <a:spcPts val="1336"/>
              </a:spcBef>
            </a:pPr>
            <a:r>
              <a:rPr lang="en-US" sz="3400" b="1" spc="100" dirty="0">
                <a:solidFill>
                  <a:srgbClr val="FFFFFF"/>
                </a:solidFill>
                <a:latin typeface="Trebuchet MS" panose="020B0603020202020204"/>
              </a:rPr>
              <a:t>- Overall Accuracy - 39%</a:t>
            </a:r>
          </a:p>
          <a:p>
            <a:pPr marL="471805" marR="424815" algn="l">
              <a:spcBef>
                <a:spcPts val="1336"/>
              </a:spcBef>
            </a:pPr>
            <a:endParaRPr lang="en-US" sz="3400" b="1" spc="100" dirty="0">
              <a:solidFill>
                <a:srgbClr val="FFFFFF"/>
              </a:solidFill>
              <a:latin typeface="Trebuchet MS" panose="020B0603020202020204"/>
            </a:endParaRPr>
          </a:p>
          <a:p>
            <a:pPr marL="471805" marR="424815" algn="l">
              <a:spcBef>
                <a:spcPts val="1336"/>
              </a:spcBef>
            </a:pPr>
            <a:r>
              <a:rPr lang="en-US" sz="3400" b="1" spc="100" dirty="0">
                <a:solidFill>
                  <a:srgbClr val="FFFFFF"/>
                </a:solidFill>
                <a:latin typeface="Trebuchet MS" panose="020B0603020202020204"/>
              </a:rPr>
              <a:t>- Very hard to predict all </a:t>
            </a:r>
            <a:br>
              <a:rPr lang="en-US" sz="3400" b="1" spc="100" dirty="0">
                <a:solidFill>
                  <a:srgbClr val="FFFFFF"/>
                </a:solidFill>
                <a:latin typeface="Trebuchet MS" panose="020B0603020202020204"/>
              </a:rPr>
            </a:br>
            <a:r>
              <a:rPr lang="en-US" sz="3400" b="1" spc="100" dirty="0">
                <a:solidFill>
                  <a:srgbClr val="FFFFFF"/>
                </a:solidFill>
                <a:latin typeface="Trebuchet MS" panose="020B0603020202020204"/>
              </a:rPr>
              <a:t>  teams</a:t>
            </a:r>
          </a:p>
        </p:txBody>
      </p:sp>
      <p:pic>
        <p:nvPicPr>
          <p:cNvPr id="2" name="תמונה 2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807E6BA-F5C9-415E-9B13-490D69AD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270" y="1713584"/>
            <a:ext cx="5925509" cy="801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89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 txBox="1"/>
          <p:nvPr/>
        </p:nvSpPr>
        <p:spPr>
          <a:xfrm>
            <a:off x="993341" y="2623418"/>
            <a:ext cx="13900786" cy="510396"/>
          </a:xfrm>
          <a:prstGeom prst="rect">
            <a:avLst/>
          </a:prstGeom>
        </p:spPr>
        <p:txBody>
          <a:bodyPr vert="horz" wrap="square" lIns="0" tIns="17780" rIns="0" bIns="0" rtlCol="0" anchor="t">
            <a:spAutoFit/>
          </a:bodyPr>
          <a:lstStyle/>
          <a:p>
            <a:pPr marL="12700" algn="l" rtl="0">
              <a:spcBef>
                <a:spcPts val="139"/>
              </a:spcBef>
            </a:pP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cs typeface="+mj-cs"/>
              </a:rPr>
              <a:t>I validated the model using cross-validation</a:t>
            </a:r>
            <a:endParaRPr sz="3200" b="1" spc="105" dirty="0">
              <a:solidFill>
                <a:schemeClr val="accent1"/>
              </a:solidFill>
              <a:latin typeface="Trebuchet MS" panose="020B0603020202020204"/>
              <a:cs typeface="+mj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14800" y="647700"/>
            <a:ext cx="9677400" cy="197490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lnSpc>
                <a:spcPts val="7614"/>
              </a:lnSpc>
              <a:spcBef>
                <a:spcPts val="100"/>
              </a:spcBef>
            </a:pPr>
            <a:r>
              <a:rPr lang="en-US" sz="8000" b="1" spc="61" dirty="0">
                <a:solidFill>
                  <a:srgbClr val="04F1F1"/>
                </a:solidFill>
                <a:latin typeface="Trebuchet MS" panose="020B0603020202020204"/>
                <a:cs typeface="Trebuchet MS" panose="020B0603020202020204"/>
              </a:rPr>
              <a:t>Model Validation</a:t>
            </a:r>
            <a:endParaRPr lang="en-US" sz="80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7614"/>
              </a:lnSpc>
              <a:spcBef>
                <a:spcPts val="100"/>
              </a:spcBef>
            </a:pPr>
            <a:endParaRPr sz="64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4" name="object 48"/>
          <p:cNvSpPr txBox="1"/>
          <p:nvPr/>
        </p:nvSpPr>
        <p:spPr>
          <a:xfrm>
            <a:off x="1066800" y="7734300"/>
            <a:ext cx="16078200" cy="1064394"/>
          </a:xfrm>
          <a:prstGeom prst="rect">
            <a:avLst/>
          </a:prstGeom>
        </p:spPr>
        <p:txBody>
          <a:bodyPr vert="horz" wrap="square" lIns="0" tIns="17780" rIns="0" bIns="0" rtlCol="0" anchor="t">
            <a:spAutoFit/>
          </a:bodyPr>
          <a:lstStyle/>
          <a:p>
            <a:pPr marL="12700" algn="l" rtl="0">
              <a:spcBef>
                <a:spcPts val="139"/>
              </a:spcBef>
            </a:pPr>
            <a:r>
              <a:rPr lang="en-US" sz="3400" b="1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validation accuracy is in around 25%, But the error between the predicted rankings and the real order of teams is maximum 5 or less!</a:t>
            </a:r>
            <a:endParaRPr lang="en-US" sz="3400" b="1" spc="100" dirty="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3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BC80495-8954-4613-984F-90C5BCAB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37" y="3420788"/>
            <a:ext cx="8754228" cy="2804028"/>
          </a:xfrm>
          <a:prstGeom prst="rect">
            <a:avLst/>
          </a:prstGeom>
        </p:spPr>
      </p:pic>
      <p:pic>
        <p:nvPicPr>
          <p:cNvPr id="4" name="תמונה 4">
            <a:extLst>
              <a:ext uri="{FF2B5EF4-FFF2-40B4-BE49-F238E27FC236}">
                <a16:creationId xmlns:a16="http://schemas.microsoft.com/office/drawing/2014/main" id="{51A70D00-0741-4D5A-8D53-7C3C2CE1D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141" y="2829188"/>
            <a:ext cx="6139307" cy="39872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49"/>
          <p:cNvSpPr txBox="1"/>
          <p:nvPr/>
        </p:nvSpPr>
        <p:spPr>
          <a:xfrm>
            <a:off x="4114800" y="647700"/>
            <a:ext cx="9677400" cy="197490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lnSpc>
                <a:spcPts val="7614"/>
              </a:lnSpc>
              <a:spcBef>
                <a:spcPts val="100"/>
              </a:spcBef>
            </a:pPr>
            <a:r>
              <a:rPr lang="en-US" sz="8000" b="1" spc="61" dirty="0">
                <a:solidFill>
                  <a:srgbClr val="04F1F1"/>
                </a:solidFill>
                <a:latin typeface="Trebuchet MS" panose="020B0603020202020204"/>
                <a:cs typeface="Trebuchet MS" panose="020B0603020202020204"/>
              </a:rPr>
              <a:t>Final Results</a:t>
            </a:r>
            <a:endParaRPr lang="en-US" sz="80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7614"/>
              </a:lnSpc>
              <a:spcBef>
                <a:spcPts val="100"/>
              </a:spcBef>
            </a:pPr>
            <a:endParaRPr sz="6400" dirty="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2" name="תמונה 2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3937F1DB-99EE-4954-AD39-2A631FE1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393" y="1640159"/>
            <a:ext cx="10349494" cy="8207242"/>
          </a:xfrm>
          <a:prstGeom prst="rect">
            <a:avLst/>
          </a:prstGeom>
        </p:spPr>
      </p:pic>
      <p:sp>
        <p:nvSpPr>
          <p:cNvPr id="3" name="object 48">
            <a:extLst>
              <a:ext uri="{FF2B5EF4-FFF2-40B4-BE49-F238E27FC236}">
                <a16:creationId xmlns:a16="http://schemas.microsoft.com/office/drawing/2014/main" id="{A678F780-82E7-4113-BA21-B2BCA46DCA82}"/>
              </a:ext>
            </a:extLst>
          </p:cNvPr>
          <p:cNvSpPr txBox="1"/>
          <p:nvPr/>
        </p:nvSpPr>
        <p:spPr>
          <a:xfrm>
            <a:off x="762549" y="1641042"/>
            <a:ext cx="6671062" cy="5824671"/>
          </a:xfrm>
          <a:prstGeom prst="rect">
            <a:avLst/>
          </a:prstGeom>
        </p:spPr>
        <p:txBody>
          <a:bodyPr vert="horz" wrap="square" lIns="0" tIns="17780" rIns="0" bIns="0" rtlCol="0" anchor="t">
            <a:spAutoFit/>
          </a:bodyPr>
          <a:lstStyle/>
          <a:p>
            <a:pPr marL="12700" algn="l">
              <a:spcBef>
                <a:spcPts val="139"/>
              </a:spcBef>
            </a:pPr>
            <a:r>
              <a:rPr lang="en-US" sz="3400" b="1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- Model predicted </a:t>
            </a:r>
            <a:r>
              <a:rPr lang="en-US" sz="3400" b="1" spc="10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successfully</a:t>
            </a:r>
            <a:r>
              <a:rPr lang="en-US" sz="3400" b="1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the that Manchester City will win the Premier League Championship</a:t>
            </a:r>
          </a:p>
          <a:p>
            <a:pPr marL="12700" algn="l">
              <a:spcBef>
                <a:spcPts val="139"/>
              </a:spcBef>
            </a:pPr>
            <a:endParaRPr lang="en-US" sz="3400" b="1" spc="100" dirty="0">
              <a:solidFill>
                <a:srgbClr val="FFFFFF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 algn="l">
              <a:spcBef>
                <a:spcPts val="139"/>
              </a:spcBef>
            </a:pPr>
            <a:r>
              <a:rPr lang="en-US" sz="3400" b="1" spc="100" dirty="0">
                <a:latin typeface="Trebuchet MS" panose="020B0603020202020204"/>
                <a:cs typeface="Trebuchet MS" panose="020B0603020202020204"/>
              </a:rPr>
              <a:t>-</a:t>
            </a:r>
            <a:r>
              <a:rPr lang="en-US" sz="3400" b="1" spc="100">
                <a:latin typeface="Trebuchet MS" panose="020B0603020202020204"/>
                <a:cs typeface="Trebuchet MS" panose="020B0603020202020204"/>
              </a:rPr>
              <a:t>Model</a:t>
            </a:r>
            <a:r>
              <a:rPr lang="en-US" sz="3400" b="1" spc="100" dirty="0">
                <a:latin typeface="Trebuchet MS" panose="020B0603020202020204"/>
                <a:cs typeface="Trebuchet MS" panose="020B0603020202020204"/>
              </a:rPr>
              <a:t> predicted successfully 3 out of 4 first rankings</a:t>
            </a:r>
          </a:p>
          <a:p>
            <a:pPr marL="12700" algn="l">
              <a:spcBef>
                <a:spcPts val="139"/>
              </a:spcBef>
            </a:pPr>
            <a:endParaRPr lang="en-US" sz="3400" b="1" spc="100" dirty="0">
              <a:latin typeface="Trebuchet MS"/>
            </a:endParaRPr>
          </a:p>
          <a:p>
            <a:pPr marL="12700" algn="l">
              <a:spcBef>
                <a:spcPts val="139"/>
              </a:spcBef>
            </a:pPr>
            <a:r>
              <a:rPr lang="en-US" sz="3400" b="1" spc="100" dirty="0">
                <a:latin typeface="Trebuchet MS"/>
              </a:rPr>
              <a:t>-Largest gap between </a:t>
            </a:r>
            <a:r>
              <a:rPr lang="en-US" sz="3400" b="1" spc="100">
                <a:latin typeface="Trebuchet MS"/>
              </a:rPr>
              <a:t>prediction and actual ranking is 5 (only once)</a:t>
            </a:r>
            <a:endParaRPr lang="en-US" sz="3400" b="1" spc="100" dirty="0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76567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 txBox="1"/>
          <p:nvPr/>
        </p:nvSpPr>
        <p:spPr>
          <a:xfrm>
            <a:off x="914400" y="2105792"/>
            <a:ext cx="16459749" cy="2659702"/>
          </a:xfrm>
          <a:prstGeom prst="rect">
            <a:avLst/>
          </a:prstGeom>
        </p:spPr>
        <p:txBody>
          <a:bodyPr vert="horz" wrap="square" lIns="0" tIns="17780" rIns="0" bIns="0" rtlCol="0" anchor="t">
            <a:spAutoFit/>
          </a:bodyPr>
          <a:lstStyle/>
          <a:p>
            <a:pPr marL="12700" algn="l">
              <a:spcBef>
                <a:spcPts val="139"/>
              </a:spcBef>
            </a:pP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Can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we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predict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in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what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position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a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team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will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finish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the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season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,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based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on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</a:t>
            </a:r>
            <a:r>
              <a:rPr lang="af-ZA" sz="3400" b="1" spc="100" dirty="0" err="1">
                <a:solidFill>
                  <a:srgbClr val="FFFFFF"/>
                </a:solidFill>
                <a:latin typeface="Trebuchet MS" panose="020B0603020202020204"/>
              </a:rPr>
              <a:t>history</a:t>
            </a:r>
            <a:r>
              <a:rPr lang="af-ZA" sz="3400" b="1" spc="100" dirty="0">
                <a:solidFill>
                  <a:srgbClr val="FFFFFF"/>
                </a:solidFill>
                <a:latin typeface="Trebuchet MS" panose="020B0603020202020204"/>
              </a:rPr>
              <a:t> data?</a:t>
            </a:r>
            <a:endParaRPr lang="he-IL" sz="3400" b="1" spc="1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 algn="r">
              <a:spcBef>
                <a:spcPts val="139"/>
              </a:spcBef>
            </a:pPr>
            <a:endParaRPr lang="af-ZA" sz="3400" b="1" spc="100" dirty="0">
              <a:solidFill>
                <a:srgbClr val="FFFFFF"/>
              </a:solidFill>
              <a:latin typeface="Trebuchet MS" panose="020B0603020202020204"/>
            </a:endParaRPr>
          </a:p>
          <a:p>
            <a:pPr marL="12700" algn="l" rtl="0">
              <a:spcBef>
                <a:spcPts val="139"/>
              </a:spcBef>
            </a:pPr>
            <a:r>
              <a:rPr lang="en-US" sz="3400" b="1" spc="100" dirty="0">
                <a:solidFill>
                  <a:srgbClr val="FFFFFF"/>
                </a:solidFill>
                <a:latin typeface="Trebuchet MS" panose="020B0603020202020204"/>
              </a:rPr>
              <a:t>Yes, we can predict the place of given football team using the model I build in this project.</a:t>
            </a:r>
            <a:endParaRPr sz="3400" b="1" spc="100" dirty="0">
              <a:solidFill>
                <a:srgbClr val="FFFFFF"/>
              </a:solidFill>
              <a:latin typeface="Trebuchet MS" panose="020B0603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14800" y="647700"/>
            <a:ext cx="9677400" cy="197490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algn="ctr">
              <a:lnSpc>
                <a:spcPts val="7614"/>
              </a:lnSpc>
              <a:spcBef>
                <a:spcPts val="100"/>
              </a:spcBef>
            </a:pPr>
            <a:r>
              <a:rPr lang="en-US" sz="8000" b="1" spc="61" dirty="0">
                <a:solidFill>
                  <a:srgbClr val="04F1F1"/>
                </a:solidFill>
                <a:latin typeface="Trebuchet MS" panose="020B0603020202020204"/>
                <a:cs typeface="Trebuchet MS" panose="020B0603020202020204"/>
              </a:rPr>
              <a:t>Research Question</a:t>
            </a:r>
            <a:endParaRPr lang="en-US" sz="80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ts val="7614"/>
              </a:lnSpc>
              <a:spcBef>
                <a:spcPts val="100"/>
              </a:spcBef>
            </a:pPr>
            <a:endParaRPr sz="6400" dirty="0">
              <a:latin typeface="Trebuchet MS" panose="020B0603020202020204"/>
              <a:cs typeface="Trebuchet MS" panose="020B06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505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691689" y="1573976"/>
            <a:ext cx="6059806" cy="6057900"/>
            <a:chOff x="9691687" y="1573976"/>
            <a:chExt cx="6059805" cy="6057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1687" y="1573976"/>
              <a:ext cx="6059684" cy="60579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643160" y="6681136"/>
              <a:ext cx="1374140" cy="579120"/>
            </a:xfrm>
            <a:custGeom>
              <a:avLst/>
              <a:gdLst/>
              <a:ahLst/>
              <a:cxnLst/>
              <a:rect l="l" t="t" r="r" b="b"/>
              <a:pathLst>
                <a:path w="1374140" h="579120">
                  <a:moveTo>
                    <a:pt x="1166397" y="578540"/>
                  </a:moveTo>
                  <a:lnTo>
                    <a:pt x="1116786" y="578087"/>
                  </a:lnTo>
                  <a:lnTo>
                    <a:pt x="1067223" y="576690"/>
                  </a:lnTo>
                  <a:lnTo>
                    <a:pt x="1017718" y="574353"/>
                  </a:lnTo>
                  <a:lnTo>
                    <a:pt x="968282" y="571076"/>
                  </a:lnTo>
                  <a:lnTo>
                    <a:pt x="918924" y="566864"/>
                  </a:lnTo>
                  <a:lnTo>
                    <a:pt x="869654" y="561718"/>
                  </a:lnTo>
                  <a:lnTo>
                    <a:pt x="820481" y="555640"/>
                  </a:lnTo>
                  <a:lnTo>
                    <a:pt x="771416" y="548634"/>
                  </a:lnTo>
                  <a:lnTo>
                    <a:pt x="722467" y="540701"/>
                  </a:lnTo>
                  <a:lnTo>
                    <a:pt x="673646" y="531844"/>
                  </a:lnTo>
                  <a:lnTo>
                    <a:pt x="624961" y="522066"/>
                  </a:lnTo>
                  <a:lnTo>
                    <a:pt x="576422" y="511368"/>
                  </a:lnTo>
                  <a:lnTo>
                    <a:pt x="528040" y="499754"/>
                  </a:lnTo>
                  <a:lnTo>
                    <a:pt x="479823" y="487225"/>
                  </a:lnTo>
                  <a:lnTo>
                    <a:pt x="431782" y="473785"/>
                  </a:lnTo>
                  <a:lnTo>
                    <a:pt x="383926" y="459435"/>
                  </a:lnTo>
                  <a:lnTo>
                    <a:pt x="336265" y="444179"/>
                  </a:lnTo>
                  <a:lnTo>
                    <a:pt x="288809" y="428018"/>
                  </a:lnTo>
                  <a:lnTo>
                    <a:pt x="241568" y="410955"/>
                  </a:lnTo>
                  <a:lnTo>
                    <a:pt x="194551" y="392992"/>
                  </a:lnTo>
                  <a:lnTo>
                    <a:pt x="147768" y="374132"/>
                  </a:lnTo>
                  <a:lnTo>
                    <a:pt x="101229" y="354377"/>
                  </a:lnTo>
                  <a:lnTo>
                    <a:pt x="54944" y="333730"/>
                  </a:lnTo>
                  <a:lnTo>
                    <a:pt x="8922" y="312193"/>
                  </a:lnTo>
                  <a:lnTo>
                    <a:pt x="0" y="312193"/>
                  </a:lnTo>
                  <a:lnTo>
                    <a:pt x="151682" y="0"/>
                  </a:lnTo>
                  <a:lnTo>
                    <a:pt x="160604" y="0"/>
                  </a:lnTo>
                  <a:lnTo>
                    <a:pt x="206561" y="21743"/>
                  </a:lnTo>
                  <a:lnTo>
                    <a:pt x="237897" y="35679"/>
                  </a:lnTo>
                  <a:lnTo>
                    <a:pt x="160604" y="35679"/>
                  </a:lnTo>
                  <a:lnTo>
                    <a:pt x="26767" y="312193"/>
                  </a:lnTo>
                  <a:lnTo>
                    <a:pt x="72588" y="333556"/>
                  </a:lnTo>
                  <a:lnTo>
                    <a:pt x="118830" y="354032"/>
                  </a:lnTo>
                  <a:lnTo>
                    <a:pt x="165475" y="373616"/>
                  </a:lnTo>
                  <a:lnTo>
                    <a:pt x="212504" y="392303"/>
                  </a:lnTo>
                  <a:lnTo>
                    <a:pt x="259897" y="410088"/>
                  </a:lnTo>
                  <a:lnTo>
                    <a:pt x="307635" y="426964"/>
                  </a:lnTo>
                  <a:lnTo>
                    <a:pt x="355700" y="442927"/>
                  </a:lnTo>
                  <a:lnTo>
                    <a:pt x="404072" y="457970"/>
                  </a:lnTo>
                  <a:lnTo>
                    <a:pt x="452732" y="472089"/>
                  </a:lnTo>
                  <a:lnTo>
                    <a:pt x="501662" y="485278"/>
                  </a:lnTo>
                  <a:lnTo>
                    <a:pt x="550842" y="497532"/>
                  </a:lnTo>
                  <a:lnTo>
                    <a:pt x="600253" y="508845"/>
                  </a:lnTo>
                  <a:lnTo>
                    <a:pt x="649876" y="519212"/>
                  </a:lnTo>
                  <a:lnTo>
                    <a:pt x="699692" y="528627"/>
                  </a:lnTo>
                  <a:lnTo>
                    <a:pt x="749683" y="537085"/>
                  </a:lnTo>
                  <a:lnTo>
                    <a:pt x="799828" y="544581"/>
                  </a:lnTo>
                  <a:lnTo>
                    <a:pt x="850109" y="551108"/>
                  </a:lnTo>
                  <a:lnTo>
                    <a:pt x="900508" y="556662"/>
                  </a:lnTo>
                  <a:lnTo>
                    <a:pt x="951004" y="561238"/>
                  </a:lnTo>
                  <a:lnTo>
                    <a:pt x="1001579" y="564829"/>
                  </a:lnTo>
                  <a:lnTo>
                    <a:pt x="1052214" y="567430"/>
                  </a:lnTo>
                  <a:lnTo>
                    <a:pt x="1102890" y="569036"/>
                  </a:lnTo>
                  <a:lnTo>
                    <a:pt x="1153588" y="569641"/>
                  </a:lnTo>
                  <a:lnTo>
                    <a:pt x="1373962" y="569641"/>
                  </a:lnTo>
                  <a:lnTo>
                    <a:pt x="1374059" y="570868"/>
                  </a:lnTo>
                  <a:lnTo>
                    <a:pt x="1365137" y="570868"/>
                  </a:lnTo>
                  <a:lnTo>
                    <a:pt x="1315428" y="574214"/>
                  </a:lnTo>
                  <a:lnTo>
                    <a:pt x="1265728" y="576606"/>
                  </a:lnTo>
                  <a:lnTo>
                    <a:pt x="1216048" y="578047"/>
                  </a:lnTo>
                  <a:lnTo>
                    <a:pt x="1166397" y="578540"/>
                  </a:lnTo>
                  <a:close/>
                </a:path>
                <a:path w="1374140" h="579120">
                  <a:moveTo>
                    <a:pt x="1178950" y="263726"/>
                  </a:moveTo>
                  <a:lnTo>
                    <a:pt x="1128857" y="263217"/>
                  </a:lnTo>
                  <a:lnTo>
                    <a:pt x="1078826" y="261623"/>
                  </a:lnTo>
                  <a:lnTo>
                    <a:pt x="1028872" y="258953"/>
                  </a:lnTo>
                  <a:lnTo>
                    <a:pt x="979011" y="255214"/>
                  </a:lnTo>
                  <a:lnTo>
                    <a:pt x="929258" y="250415"/>
                  </a:lnTo>
                  <a:lnTo>
                    <a:pt x="879630" y="244563"/>
                  </a:lnTo>
                  <a:lnTo>
                    <a:pt x="830140" y="237665"/>
                  </a:lnTo>
                  <a:lnTo>
                    <a:pt x="780806" y="229730"/>
                  </a:lnTo>
                  <a:lnTo>
                    <a:pt x="731642" y="220765"/>
                  </a:lnTo>
                  <a:lnTo>
                    <a:pt x="682664" y="210778"/>
                  </a:lnTo>
                  <a:lnTo>
                    <a:pt x="633887" y="199776"/>
                  </a:lnTo>
                  <a:lnTo>
                    <a:pt x="585328" y="187769"/>
                  </a:lnTo>
                  <a:lnTo>
                    <a:pt x="537000" y="174762"/>
                  </a:lnTo>
                  <a:lnTo>
                    <a:pt x="488920" y="160764"/>
                  </a:lnTo>
                  <a:lnTo>
                    <a:pt x="441104" y="145783"/>
                  </a:lnTo>
                  <a:lnTo>
                    <a:pt x="393567" y="129826"/>
                  </a:lnTo>
                  <a:lnTo>
                    <a:pt x="346324" y="112901"/>
                  </a:lnTo>
                  <a:lnTo>
                    <a:pt x="299390" y="95016"/>
                  </a:lnTo>
                  <a:lnTo>
                    <a:pt x="252782" y="76179"/>
                  </a:lnTo>
                  <a:lnTo>
                    <a:pt x="206515" y="56397"/>
                  </a:lnTo>
                  <a:lnTo>
                    <a:pt x="160604" y="35679"/>
                  </a:lnTo>
                  <a:lnTo>
                    <a:pt x="237897" y="35679"/>
                  </a:lnTo>
                  <a:lnTo>
                    <a:pt x="252963" y="42379"/>
                  </a:lnTo>
                  <a:lnTo>
                    <a:pt x="299791" y="61916"/>
                  </a:lnTo>
                  <a:lnTo>
                    <a:pt x="347026" y="80360"/>
                  </a:lnTo>
                  <a:lnTo>
                    <a:pt x="394648" y="97721"/>
                  </a:lnTo>
                  <a:lnTo>
                    <a:pt x="442638" y="114006"/>
                  </a:lnTo>
                  <a:lnTo>
                    <a:pt x="490976" y="129222"/>
                  </a:lnTo>
                  <a:lnTo>
                    <a:pt x="539644" y="143377"/>
                  </a:lnTo>
                  <a:lnTo>
                    <a:pt x="588621" y="156480"/>
                  </a:lnTo>
                  <a:lnTo>
                    <a:pt x="637889" y="168537"/>
                  </a:lnTo>
                  <a:lnTo>
                    <a:pt x="687428" y="179556"/>
                  </a:lnTo>
                  <a:lnTo>
                    <a:pt x="737218" y="189546"/>
                  </a:lnTo>
                  <a:lnTo>
                    <a:pt x="787241" y="198513"/>
                  </a:lnTo>
                  <a:lnTo>
                    <a:pt x="837477" y="206466"/>
                  </a:lnTo>
                  <a:lnTo>
                    <a:pt x="887907" y="213413"/>
                  </a:lnTo>
                  <a:lnTo>
                    <a:pt x="938511" y="219361"/>
                  </a:lnTo>
                  <a:lnTo>
                    <a:pt x="989270" y="224318"/>
                  </a:lnTo>
                  <a:lnTo>
                    <a:pt x="1040164" y="228291"/>
                  </a:lnTo>
                  <a:lnTo>
                    <a:pt x="1091175" y="231289"/>
                  </a:lnTo>
                  <a:lnTo>
                    <a:pt x="1142282" y="233319"/>
                  </a:lnTo>
                  <a:lnTo>
                    <a:pt x="1193467" y="234389"/>
                  </a:lnTo>
                  <a:lnTo>
                    <a:pt x="1347497" y="234506"/>
                  </a:lnTo>
                  <a:lnTo>
                    <a:pt x="1349405" y="258674"/>
                  </a:lnTo>
                  <a:lnTo>
                    <a:pt x="1329447" y="258674"/>
                  </a:lnTo>
                  <a:lnTo>
                    <a:pt x="1279261" y="261463"/>
                  </a:lnTo>
                  <a:lnTo>
                    <a:pt x="1229090" y="263144"/>
                  </a:lnTo>
                  <a:lnTo>
                    <a:pt x="1178950" y="263726"/>
                  </a:lnTo>
                  <a:close/>
                </a:path>
                <a:path w="1374140" h="579120">
                  <a:moveTo>
                    <a:pt x="1347497" y="234506"/>
                  </a:moveTo>
                  <a:lnTo>
                    <a:pt x="1244709" y="234506"/>
                  </a:lnTo>
                  <a:lnTo>
                    <a:pt x="1295991" y="233679"/>
                  </a:lnTo>
                  <a:lnTo>
                    <a:pt x="1347292" y="231915"/>
                  </a:lnTo>
                  <a:lnTo>
                    <a:pt x="1347497" y="234506"/>
                  </a:lnTo>
                  <a:close/>
                </a:path>
                <a:path w="1374140" h="579120">
                  <a:moveTo>
                    <a:pt x="1373962" y="569641"/>
                  </a:moveTo>
                  <a:lnTo>
                    <a:pt x="1153588" y="569641"/>
                  </a:lnTo>
                  <a:lnTo>
                    <a:pt x="1204288" y="569241"/>
                  </a:lnTo>
                  <a:lnTo>
                    <a:pt x="1254972" y="567829"/>
                  </a:lnTo>
                  <a:lnTo>
                    <a:pt x="1305620" y="565400"/>
                  </a:lnTo>
                  <a:lnTo>
                    <a:pt x="1356215" y="561948"/>
                  </a:lnTo>
                  <a:lnTo>
                    <a:pt x="1329447" y="258674"/>
                  </a:lnTo>
                  <a:lnTo>
                    <a:pt x="1349405" y="258674"/>
                  </a:lnTo>
                  <a:lnTo>
                    <a:pt x="1373962" y="569641"/>
                  </a:lnTo>
                  <a:close/>
                </a:path>
              </a:pathLst>
            </a:custGeom>
            <a:solidFill>
              <a:srgbClr val="04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6648664" y="2542342"/>
            <a:ext cx="89536" cy="53975"/>
          </a:xfrm>
          <a:custGeom>
            <a:avLst/>
            <a:gdLst/>
            <a:ahLst/>
            <a:cxnLst/>
            <a:rect l="l" t="t" r="r" b="b"/>
            <a:pathLst>
              <a:path w="89534" h="53975">
                <a:moveTo>
                  <a:pt x="8922" y="53518"/>
                </a:moveTo>
                <a:lnTo>
                  <a:pt x="0" y="44599"/>
                </a:lnTo>
                <a:lnTo>
                  <a:pt x="80301" y="0"/>
                </a:lnTo>
                <a:lnTo>
                  <a:pt x="89224" y="17839"/>
                </a:lnTo>
                <a:lnTo>
                  <a:pt x="8922" y="5351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7837" y="8224266"/>
            <a:ext cx="62866" cy="89535"/>
          </a:xfrm>
          <a:custGeom>
            <a:avLst/>
            <a:gdLst/>
            <a:ahLst/>
            <a:cxnLst/>
            <a:rect l="l" t="t" r="r" b="b"/>
            <a:pathLst>
              <a:path w="62865" h="89534">
                <a:moveTo>
                  <a:pt x="44612" y="89198"/>
                </a:moveTo>
                <a:lnTo>
                  <a:pt x="0" y="8919"/>
                </a:lnTo>
                <a:lnTo>
                  <a:pt x="8922" y="0"/>
                </a:lnTo>
                <a:lnTo>
                  <a:pt x="62457" y="71358"/>
                </a:lnTo>
                <a:lnTo>
                  <a:pt x="44612" y="8919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997325" y="7573120"/>
            <a:ext cx="80646" cy="80645"/>
          </a:xfrm>
          <a:custGeom>
            <a:avLst/>
            <a:gdLst/>
            <a:ahLst/>
            <a:cxnLst/>
            <a:rect l="l" t="t" r="r" b="b"/>
            <a:pathLst>
              <a:path w="80644" h="80645">
                <a:moveTo>
                  <a:pt x="62457" y="80278"/>
                </a:moveTo>
                <a:lnTo>
                  <a:pt x="0" y="17839"/>
                </a:lnTo>
                <a:lnTo>
                  <a:pt x="8922" y="0"/>
                </a:lnTo>
                <a:lnTo>
                  <a:pt x="80302" y="62438"/>
                </a:lnTo>
                <a:lnTo>
                  <a:pt x="62457" y="8027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89570" y="3095371"/>
            <a:ext cx="89536" cy="45086"/>
          </a:xfrm>
          <a:custGeom>
            <a:avLst/>
            <a:gdLst/>
            <a:ahLst/>
            <a:cxnLst/>
            <a:rect l="l" t="t" r="r" b="b"/>
            <a:pathLst>
              <a:path w="89534" h="45085">
                <a:moveTo>
                  <a:pt x="8922" y="44599"/>
                </a:moveTo>
                <a:lnTo>
                  <a:pt x="0" y="26759"/>
                </a:lnTo>
                <a:lnTo>
                  <a:pt x="89224" y="0"/>
                </a:lnTo>
                <a:lnTo>
                  <a:pt x="89224" y="17839"/>
                </a:lnTo>
                <a:lnTo>
                  <a:pt x="8922" y="4459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68021" y="5476961"/>
            <a:ext cx="98426" cy="36195"/>
          </a:xfrm>
          <a:custGeom>
            <a:avLst/>
            <a:gdLst/>
            <a:ahLst/>
            <a:cxnLst/>
            <a:rect l="l" t="t" r="r" b="b"/>
            <a:pathLst>
              <a:path w="98425" h="36195">
                <a:moveTo>
                  <a:pt x="89224" y="35679"/>
                </a:moveTo>
                <a:lnTo>
                  <a:pt x="0" y="17839"/>
                </a:lnTo>
                <a:lnTo>
                  <a:pt x="8922" y="0"/>
                </a:lnTo>
                <a:lnTo>
                  <a:pt x="98146" y="17839"/>
                </a:lnTo>
                <a:lnTo>
                  <a:pt x="89224" y="3567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18190" y="2908054"/>
            <a:ext cx="89536" cy="53975"/>
          </a:xfrm>
          <a:custGeom>
            <a:avLst/>
            <a:gdLst/>
            <a:ahLst/>
            <a:cxnLst/>
            <a:rect l="l" t="t" r="r" b="b"/>
            <a:pathLst>
              <a:path w="89534" h="53975">
                <a:moveTo>
                  <a:pt x="8923" y="53518"/>
                </a:moveTo>
                <a:lnTo>
                  <a:pt x="0" y="35679"/>
                </a:lnTo>
                <a:lnTo>
                  <a:pt x="80302" y="0"/>
                </a:lnTo>
                <a:lnTo>
                  <a:pt x="89224" y="17839"/>
                </a:lnTo>
                <a:lnTo>
                  <a:pt x="8923" y="5351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37890" y="2720738"/>
            <a:ext cx="89536" cy="53975"/>
          </a:xfrm>
          <a:custGeom>
            <a:avLst/>
            <a:gdLst/>
            <a:ahLst/>
            <a:cxnLst/>
            <a:rect l="l" t="t" r="r" b="b"/>
            <a:pathLst>
              <a:path w="89534" h="53975">
                <a:moveTo>
                  <a:pt x="8922" y="53518"/>
                </a:moveTo>
                <a:lnTo>
                  <a:pt x="0" y="35679"/>
                </a:lnTo>
                <a:lnTo>
                  <a:pt x="80301" y="0"/>
                </a:lnTo>
                <a:lnTo>
                  <a:pt x="89224" y="17839"/>
                </a:lnTo>
                <a:lnTo>
                  <a:pt x="8922" y="5351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675432" y="6600860"/>
            <a:ext cx="89536" cy="53975"/>
          </a:xfrm>
          <a:custGeom>
            <a:avLst/>
            <a:gdLst/>
            <a:ahLst/>
            <a:cxnLst/>
            <a:rect l="l" t="t" r="r" b="b"/>
            <a:pathLst>
              <a:path w="89534" h="53975">
                <a:moveTo>
                  <a:pt x="80302" y="53518"/>
                </a:moveTo>
                <a:lnTo>
                  <a:pt x="0" y="17839"/>
                </a:lnTo>
                <a:lnTo>
                  <a:pt x="8922" y="0"/>
                </a:lnTo>
                <a:lnTo>
                  <a:pt x="89224" y="35679"/>
                </a:lnTo>
                <a:lnTo>
                  <a:pt x="80302" y="5351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479138" y="6948730"/>
            <a:ext cx="89536" cy="62865"/>
          </a:xfrm>
          <a:custGeom>
            <a:avLst/>
            <a:gdLst/>
            <a:ahLst/>
            <a:cxnLst/>
            <a:rect l="l" t="t" r="r" b="b"/>
            <a:pathLst>
              <a:path w="89534" h="62865">
                <a:moveTo>
                  <a:pt x="80302" y="62438"/>
                </a:moveTo>
                <a:lnTo>
                  <a:pt x="0" y="8920"/>
                </a:lnTo>
                <a:lnTo>
                  <a:pt x="8922" y="0"/>
                </a:lnTo>
                <a:lnTo>
                  <a:pt x="89224" y="44599"/>
                </a:lnTo>
                <a:lnTo>
                  <a:pt x="80302" y="6243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586206" y="6770334"/>
            <a:ext cx="89536" cy="62865"/>
          </a:xfrm>
          <a:custGeom>
            <a:avLst/>
            <a:gdLst/>
            <a:ahLst/>
            <a:cxnLst/>
            <a:rect l="l" t="t" r="r" b="b"/>
            <a:pathLst>
              <a:path w="89534" h="62865">
                <a:moveTo>
                  <a:pt x="80302" y="62438"/>
                </a:moveTo>
                <a:lnTo>
                  <a:pt x="0" y="17839"/>
                </a:lnTo>
                <a:lnTo>
                  <a:pt x="8922" y="0"/>
                </a:lnTo>
                <a:lnTo>
                  <a:pt x="89224" y="44599"/>
                </a:lnTo>
                <a:lnTo>
                  <a:pt x="80302" y="6243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08440" y="8108309"/>
            <a:ext cx="71756" cy="80645"/>
          </a:xfrm>
          <a:custGeom>
            <a:avLst/>
            <a:gdLst/>
            <a:ahLst/>
            <a:cxnLst/>
            <a:rect l="l" t="t" r="r" b="b"/>
            <a:pathLst>
              <a:path w="71755" h="80645">
                <a:moveTo>
                  <a:pt x="53534" y="80278"/>
                </a:moveTo>
                <a:lnTo>
                  <a:pt x="0" y="8919"/>
                </a:lnTo>
                <a:lnTo>
                  <a:pt x="8922" y="0"/>
                </a:lnTo>
                <a:lnTo>
                  <a:pt x="71379" y="71358"/>
                </a:lnTo>
                <a:lnTo>
                  <a:pt x="53534" y="8027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64656" y="6422462"/>
            <a:ext cx="89536" cy="53975"/>
          </a:xfrm>
          <a:custGeom>
            <a:avLst/>
            <a:gdLst/>
            <a:ahLst/>
            <a:cxnLst/>
            <a:rect l="l" t="t" r="r" b="b"/>
            <a:pathLst>
              <a:path w="89534" h="53975">
                <a:moveTo>
                  <a:pt x="80302" y="53518"/>
                </a:moveTo>
                <a:lnTo>
                  <a:pt x="0" y="17839"/>
                </a:lnTo>
                <a:lnTo>
                  <a:pt x="8922" y="0"/>
                </a:lnTo>
                <a:lnTo>
                  <a:pt x="89224" y="35679"/>
                </a:lnTo>
                <a:lnTo>
                  <a:pt x="80302" y="5351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60124" y="7983431"/>
            <a:ext cx="71756" cy="80645"/>
          </a:xfrm>
          <a:custGeom>
            <a:avLst/>
            <a:gdLst/>
            <a:ahLst/>
            <a:cxnLst/>
            <a:rect l="l" t="t" r="r" b="b"/>
            <a:pathLst>
              <a:path w="71755" h="80645">
                <a:moveTo>
                  <a:pt x="62457" y="80278"/>
                </a:moveTo>
                <a:lnTo>
                  <a:pt x="0" y="17840"/>
                </a:lnTo>
                <a:lnTo>
                  <a:pt x="17845" y="0"/>
                </a:lnTo>
                <a:lnTo>
                  <a:pt x="71380" y="71358"/>
                </a:lnTo>
                <a:lnTo>
                  <a:pt x="62457" y="8027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551882" y="8607818"/>
            <a:ext cx="53976" cy="89535"/>
          </a:xfrm>
          <a:custGeom>
            <a:avLst/>
            <a:gdLst/>
            <a:ahLst/>
            <a:cxnLst/>
            <a:rect l="l" t="t" r="r" b="b"/>
            <a:pathLst>
              <a:path w="53975" h="89534">
                <a:moveTo>
                  <a:pt x="53535" y="89198"/>
                </a:moveTo>
                <a:lnTo>
                  <a:pt x="35690" y="89198"/>
                </a:lnTo>
                <a:lnTo>
                  <a:pt x="0" y="8920"/>
                </a:lnTo>
                <a:lnTo>
                  <a:pt x="17845" y="0"/>
                </a:lnTo>
                <a:lnTo>
                  <a:pt x="53535" y="8919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730334" y="8527539"/>
            <a:ext cx="53976" cy="89535"/>
          </a:xfrm>
          <a:custGeom>
            <a:avLst/>
            <a:gdLst/>
            <a:ahLst/>
            <a:cxnLst/>
            <a:rect l="l" t="t" r="r" b="b"/>
            <a:pathLst>
              <a:path w="53975" h="89534">
                <a:moveTo>
                  <a:pt x="44612" y="89198"/>
                </a:moveTo>
                <a:lnTo>
                  <a:pt x="0" y="8919"/>
                </a:lnTo>
                <a:lnTo>
                  <a:pt x="17845" y="0"/>
                </a:lnTo>
                <a:lnTo>
                  <a:pt x="53535" y="80277"/>
                </a:lnTo>
                <a:lnTo>
                  <a:pt x="44612" y="8919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908773" y="8331314"/>
            <a:ext cx="232410" cy="384176"/>
          </a:xfrm>
          <a:custGeom>
            <a:avLst/>
            <a:gdLst/>
            <a:ahLst/>
            <a:cxnLst/>
            <a:rect l="l" t="t" r="r" b="b"/>
            <a:pathLst>
              <a:path w="232409" h="384175">
                <a:moveTo>
                  <a:pt x="169532" y="374624"/>
                </a:moveTo>
                <a:lnTo>
                  <a:pt x="26771" y="124879"/>
                </a:lnTo>
                <a:lnTo>
                  <a:pt x="26771" y="133794"/>
                </a:lnTo>
                <a:lnTo>
                  <a:pt x="8928" y="98107"/>
                </a:lnTo>
                <a:lnTo>
                  <a:pt x="0" y="107035"/>
                </a:lnTo>
                <a:lnTo>
                  <a:pt x="44615" y="187312"/>
                </a:lnTo>
                <a:lnTo>
                  <a:pt x="151688" y="383552"/>
                </a:lnTo>
                <a:lnTo>
                  <a:pt x="169532" y="374624"/>
                </a:lnTo>
                <a:close/>
              </a:path>
              <a:path w="232409" h="384175">
                <a:moveTo>
                  <a:pt x="231990" y="80276"/>
                </a:moveTo>
                <a:lnTo>
                  <a:pt x="187375" y="0"/>
                </a:lnTo>
                <a:lnTo>
                  <a:pt x="169532" y="8915"/>
                </a:lnTo>
                <a:lnTo>
                  <a:pt x="214147" y="89192"/>
                </a:lnTo>
                <a:lnTo>
                  <a:pt x="231990" y="80276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130477" y="5084489"/>
            <a:ext cx="98426" cy="27305"/>
          </a:xfrm>
          <a:custGeom>
            <a:avLst/>
            <a:gdLst/>
            <a:ahLst/>
            <a:cxnLst/>
            <a:rect l="l" t="t" r="r" b="b"/>
            <a:pathLst>
              <a:path w="98425" h="27304">
                <a:moveTo>
                  <a:pt x="89224" y="26759"/>
                </a:moveTo>
                <a:lnTo>
                  <a:pt x="0" y="17839"/>
                </a:lnTo>
                <a:lnTo>
                  <a:pt x="0" y="0"/>
                </a:lnTo>
                <a:lnTo>
                  <a:pt x="98147" y="8919"/>
                </a:lnTo>
                <a:lnTo>
                  <a:pt x="89224" y="2675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256077" y="7269845"/>
            <a:ext cx="80646" cy="71756"/>
          </a:xfrm>
          <a:custGeom>
            <a:avLst/>
            <a:gdLst/>
            <a:ahLst/>
            <a:cxnLst/>
            <a:rect l="l" t="t" r="r" b="b"/>
            <a:pathLst>
              <a:path w="80644" h="71754">
                <a:moveTo>
                  <a:pt x="71379" y="71358"/>
                </a:moveTo>
                <a:lnTo>
                  <a:pt x="0" y="17839"/>
                </a:lnTo>
                <a:lnTo>
                  <a:pt x="8922" y="0"/>
                </a:lnTo>
                <a:lnTo>
                  <a:pt x="80302" y="53518"/>
                </a:lnTo>
                <a:lnTo>
                  <a:pt x="71379" y="7135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157244" y="4683098"/>
            <a:ext cx="89536" cy="18416"/>
          </a:xfrm>
          <a:custGeom>
            <a:avLst/>
            <a:gdLst/>
            <a:ahLst/>
            <a:cxnLst/>
            <a:rect l="l" t="t" r="r" b="b"/>
            <a:pathLst>
              <a:path w="89534" h="18414">
                <a:moveTo>
                  <a:pt x="89224" y="17839"/>
                </a:moveTo>
                <a:lnTo>
                  <a:pt x="0" y="17839"/>
                </a:lnTo>
                <a:lnTo>
                  <a:pt x="0" y="0"/>
                </a:lnTo>
                <a:lnTo>
                  <a:pt x="89224" y="0"/>
                </a:lnTo>
                <a:lnTo>
                  <a:pt x="89224" y="1783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032330" y="5664278"/>
            <a:ext cx="89536" cy="45086"/>
          </a:xfrm>
          <a:custGeom>
            <a:avLst/>
            <a:gdLst/>
            <a:ahLst/>
            <a:cxnLst/>
            <a:rect l="l" t="t" r="r" b="b"/>
            <a:pathLst>
              <a:path w="89534" h="45085">
                <a:moveTo>
                  <a:pt x="80302" y="44599"/>
                </a:moveTo>
                <a:lnTo>
                  <a:pt x="0" y="17839"/>
                </a:lnTo>
                <a:lnTo>
                  <a:pt x="0" y="0"/>
                </a:lnTo>
                <a:lnTo>
                  <a:pt x="89224" y="26759"/>
                </a:lnTo>
                <a:lnTo>
                  <a:pt x="80302" y="4459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11807" y="7858553"/>
            <a:ext cx="223062" cy="24083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6372069" y="7109290"/>
            <a:ext cx="267970" cy="196850"/>
          </a:xfrm>
          <a:custGeom>
            <a:avLst/>
            <a:gdLst/>
            <a:ahLst/>
            <a:cxnLst/>
            <a:rect l="l" t="t" r="r" b="b"/>
            <a:pathLst>
              <a:path w="267969" h="196850">
                <a:moveTo>
                  <a:pt x="258751" y="196235"/>
                </a:moveTo>
                <a:lnTo>
                  <a:pt x="71380" y="71358"/>
                </a:lnTo>
                <a:lnTo>
                  <a:pt x="0" y="17839"/>
                </a:lnTo>
                <a:lnTo>
                  <a:pt x="8923" y="0"/>
                </a:lnTo>
                <a:lnTo>
                  <a:pt x="35689" y="17839"/>
                </a:lnTo>
                <a:lnTo>
                  <a:pt x="267674" y="178396"/>
                </a:lnTo>
                <a:lnTo>
                  <a:pt x="258751" y="196235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978796" y="5860514"/>
            <a:ext cx="89536" cy="45086"/>
          </a:xfrm>
          <a:custGeom>
            <a:avLst/>
            <a:gdLst/>
            <a:ahLst/>
            <a:cxnLst/>
            <a:rect l="l" t="t" r="r" b="b"/>
            <a:pathLst>
              <a:path w="89534" h="45085">
                <a:moveTo>
                  <a:pt x="80302" y="44599"/>
                </a:moveTo>
                <a:lnTo>
                  <a:pt x="0" y="17839"/>
                </a:lnTo>
                <a:lnTo>
                  <a:pt x="0" y="0"/>
                </a:lnTo>
                <a:lnTo>
                  <a:pt x="89224" y="26759"/>
                </a:lnTo>
                <a:lnTo>
                  <a:pt x="80302" y="4459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916338" y="6047830"/>
            <a:ext cx="89536" cy="45086"/>
          </a:xfrm>
          <a:custGeom>
            <a:avLst/>
            <a:gdLst/>
            <a:ahLst/>
            <a:cxnLst/>
            <a:rect l="l" t="t" r="r" b="b"/>
            <a:pathLst>
              <a:path w="89534" h="45085">
                <a:moveTo>
                  <a:pt x="80301" y="44599"/>
                </a:moveTo>
                <a:lnTo>
                  <a:pt x="0" y="17839"/>
                </a:lnTo>
                <a:lnTo>
                  <a:pt x="0" y="0"/>
                </a:lnTo>
                <a:lnTo>
                  <a:pt x="89224" y="35679"/>
                </a:lnTo>
                <a:lnTo>
                  <a:pt x="80301" y="4459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059098" y="3675158"/>
            <a:ext cx="89536" cy="36195"/>
          </a:xfrm>
          <a:custGeom>
            <a:avLst/>
            <a:gdLst/>
            <a:ahLst/>
            <a:cxnLst/>
            <a:rect l="l" t="t" r="r" b="b"/>
            <a:pathLst>
              <a:path w="89534" h="36195">
                <a:moveTo>
                  <a:pt x="0" y="35679"/>
                </a:moveTo>
                <a:lnTo>
                  <a:pt x="0" y="26759"/>
                </a:lnTo>
                <a:lnTo>
                  <a:pt x="89224" y="0"/>
                </a:lnTo>
                <a:lnTo>
                  <a:pt x="89224" y="17839"/>
                </a:lnTo>
                <a:lnTo>
                  <a:pt x="0" y="3567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014486" y="3478922"/>
            <a:ext cx="89536" cy="45086"/>
          </a:xfrm>
          <a:custGeom>
            <a:avLst/>
            <a:gdLst/>
            <a:ahLst/>
            <a:cxnLst/>
            <a:rect l="l" t="t" r="r" b="b"/>
            <a:pathLst>
              <a:path w="89534" h="45085">
                <a:moveTo>
                  <a:pt x="0" y="44599"/>
                </a:moveTo>
                <a:lnTo>
                  <a:pt x="0" y="26759"/>
                </a:lnTo>
                <a:lnTo>
                  <a:pt x="80302" y="0"/>
                </a:lnTo>
                <a:lnTo>
                  <a:pt x="89224" y="17839"/>
                </a:lnTo>
                <a:lnTo>
                  <a:pt x="0" y="4459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31163" y="7421483"/>
            <a:ext cx="80646" cy="80645"/>
          </a:xfrm>
          <a:custGeom>
            <a:avLst/>
            <a:gdLst/>
            <a:ahLst/>
            <a:cxnLst/>
            <a:rect l="l" t="t" r="r" b="b"/>
            <a:pathLst>
              <a:path w="80644" h="80645">
                <a:moveTo>
                  <a:pt x="62457" y="80278"/>
                </a:moveTo>
                <a:lnTo>
                  <a:pt x="0" y="17839"/>
                </a:lnTo>
                <a:lnTo>
                  <a:pt x="8922" y="0"/>
                </a:lnTo>
                <a:lnTo>
                  <a:pt x="80302" y="62438"/>
                </a:lnTo>
                <a:lnTo>
                  <a:pt x="62457" y="8027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854567" y="7715837"/>
            <a:ext cx="80646" cy="80645"/>
          </a:xfrm>
          <a:custGeom>
            <a:avLst/>
            <a:gdLst/>
            <a:ahLst/>
            <a:cxnLst/>
            <a:rect l="l" t="t" r="r" b="b"/>
            <a:pathLst>
              <a:path w="80644" h="80645">
                <a:moveTo>
                  <a:pt x="71379" y="80278"/>
                </a:moveTo>
                <a:lnTo>
                  <a:pt x="0" y="17839"/>
                </a:lnTo>
                <a:lnTo>
                  <a:pt x="17844" y="0"/>
                </a:lnTo>
                <a:lnTo>
                  <a:pt x="80302" y="71358"/>
                </a:lnTo>
                <a:lnTo>
                  <a:pt x="71379" y="8027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157244" y="4477943"/>
            <a:ext cx="89536" cy="27305"/>
          </a:xfrm>
          <a:custGeom>
            <a:avLst/>
            <a:gdLst/>
            <a:ahLst/>
            <a:cxnLst/>
            <a:rect l="l" t="t" r="r" b="b"/>
            <a:pathLst>
              <a:path w="89534" h="27304">
                <a:moveTo>
                  <a:pt x="89224" y="26759"/>
                </a:moveTo>
                <a:lnTo>
                  <a:pt x="0" y="26759"/>
                </a:lnTo>
                <a:lnTo>
                  <a:pt x="0" y="8919"/>
                </a:lnTo>
                <a:lnTo>
                  <a:pt x="89224" y="0"/>
                </a:lnTo>
                <a:lnTo>
                  <a:pt x="89224" y="2675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121555" y="4076550"/>
            <a:ext cx="98426" cy="27305"/>
          </a:xfrm>
          <a:custGeom>
            <a:avLst/>
            <a:gdLst/>
            <a:ahLst/>
            <a:cxnLst/>
            <a:rect l="l" t="t" r="r" b="b"/>
            <a:pathLst>
              <a:path w="98425" h="27304">
                <a:moveTo>
                  <a:pt x="8922" y="26759"/>
                </a:moveTo>
                <a:lnTo>
                  <a:pt x="0" y="8919"/>
                </a:lnTo>
                <a:lnTo>
                  <a:pt x="89224" y="0"/>
                </a:lnTo>
                <a:lnTo>
                  <a:pt x="98147" y="17839"/>
                </a:lnTo>
                <a:lnTo>
                  <a:pt x="8922" y="2675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094788" y="3880315"/>
            <a:ext cx="89536" cy="27305"/>
          </a:xfrm>
          <a:custGeom>
            <a:avLst/>
            <a:gdLst/>
            <a:ahLst/>
            <a:cxnLst/>
            <a:rect l="l" t="t" r="r" b="b"/>
            <a:pathLst>
              <a:path w="89534" h="27304">
                <a:moveTo>
                  <a:pt x="0" y="26759"/>
                </a:moveTo>
                <a:lnTo>
                  <a:pt x="0" y="8919"/>
                </a:lnTo>
                <a:lnTo>
                  <a:pt x="89224" y="0"/>
                </a:lnTo>
                <a:lnTo>
                  <a:pt x="89224" y="17839"/>
                </a:lnTo>
                <a:lnTo>
                  <a:pt x="0" y="2675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103710" y="5280725"/>
            <a:ext cx="312420" cy="62865"/>
          </a:xfrm>
          <a:custGeom>
            <a:avLst/>
            <a:gdLst/>
            <a:ahLst/>
            <a:cxnLst/>
            <a:rect l="l" t="t" r="r" b="b"/>
            <a:pathLst>
              <a:path w="312419" h="62864">
                <a:moveTo>
                  <a:pt x="312286" y="62438"/>
                </a:moveTo>
                <a:lnTo>
                  <a:pt x="35689" y="26759"/>
                </a:lnTo>
                <a:lnTo>
                  <a:pt x="35689" y="17839"/>
                </a:lnTo>
                <a:lnTo>
                  <a:pt x="0" y="17839"/>
                </a:lnTo>
                <a:lnTo>
                  <a:pt x="8922" y="0"/>
                </a:lnTo>
                <a:lnTo>
                  <a:pt x="98146" y="8919"/>
                </a:lnTo>
                <a:lnTo>
                  <a:pt x="98146" y="17839"/>
                </a:lnTo>
                <a:lnTo>
                  <a:pt x="312286" y="44599"/>
                </a:lnTo>
                <a:lnTo>
                  <a:pt x="312286" y="6243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148322" y="4263866"/>
            <a:ext cx="312420" cy="45086"/>
          </a:xfrm>
          <a:custGeom>
            <a:avLst/>
            <a:gdLst/>
            <a:ahLst/>
            <a:cxnLst/>
            <a:rect l="l" t="t" r="r" b="b"/>
            <a:pathLst>
              <a:path w="312419" h="45085">
                <a:moveTo>
                  <a:pt x="26766" y="44599"/>
                </a:moveTo>
                <a:lnTo>
                  <a:pt x="26766" y="35679"/>
                </a:lnTo>
                <a:lnTo>
                  <a:pt x="0" y="44599"/>
                </a:lnTo>
                <a:lnTo>
                  <a:pt x="0" y="26759"/>
                </a:lnTo>
                <a:lnTo>
                  <a:pt x="89224" y="17839"/>
                </a:lnTo>
                <a:lnTo>
                  <a:pt x="303363" y="0"/>
                </a:lnTo>
                <a:lnTo>
                  <a:pt x="312286" y="26759"/>
                </a:lnTo>
                <a:lnTo>
                  <a:pt x="26766" y="4459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550516" y="2256906"/>
            <a:ext cx="276860" cy="169545"/>
          </a:xfrm>
          <a:custGeom>
            <a:avLst/>
            <a:gdLst/>
            <a:ahLst/>
            <a:cxnLst/>
            <a:rect l="l" t="t" r="r" b="b"/>
            <a:pathLst>
              <a:path w="276859" h="169544">
                <a:moveTo>
                  <a:pt x="8923" y="169476"/>
                </a:moveTo>
                <a:lnTo>
                  <a:pt x="0" y="151636"/>
                </a:lnTo>
                <a:lnTo>
                  <a:pt x="80302" y="107037"/>
                </a:lnTo>
                <a:lnTo>
                  <a:pt x="267674" y="0"/>
                </a:lnTo>
                <a:lnTo>
                  <a:pt x="276597" y="17839"/>
                </a:lnTo>
                <a:lnTo>
                  <a:pt x="35689" y="160556"/>
                </a:lnTo>
                <a:lnTo>
                  <a:pt x="35689" y="151636"/>
                </a:lnTo>
                <a:lnTo>
                  <a:pt x="8923" y="169476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844958" y="6235147"/>
            <a:ext cx="294640" cy="133985"/>
          </a:xfrm>
          <a:custGeom>
            <a:avLst/>
            <a:gdLst/>
            <a:ahLst/>
            <a:cxnLst/>
            <a:rect l="l" t="t" r="r" b="b"/>
            <a:pathLst>
              <a:path w="294640" h="133985">
                <a:moveTo>
                  <a:pt x="285518" y="133797"/>
                </a:moveTo>
                <a:lnTo>
                  <a:pt x="26767" y="35679"/>
                </a:lnTo>
                <a:lnTo>
                  <a:pt x="26767" y="26759"/>
                </a:lnTo>
                <a:lnTo>
                  <a:pt x="0" y="17839"/>
                </a:lnTo>
                <a:lnTo>
                  <a:pt x="8922" y="0"/>
                </a:lnTo>
                <a:lnTo>
                  <a:pt x="89224" y="35679"/>
                </a:lnTo>
                <a:lnTo>
                  <a:pt x="294441" y="115958"/>
                </a:lnTo>
                <a:lnTo>
                  <a:pt x="285518" y="133797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952029" y="3229168"/>
            <a:ext cx="303530" cy="98426"/>
          </a:xfrm>
          <a:custGeom>
            <a:avLst/>
            <a:gdLst/>
            <a:ahLst/>
            <a:cxnLst/>
            <a:rect l="l" t="t" r="r" b="b"/>
            <a:pathLst>
              <a:path w="303530" h="98425">
                <a:moveTo>
                  <a:pt x="35689" y="98118"/>
                </a:moveTo>
                <a:lnTo>
                  <a:pt x="35689" y="89198"/>
                </a:lnTo>
                <a:lnTo>
                  <a:pt x="8923" y="98118"/>
                </a:lnTo>
                <a:lnTo>
                  <a:pt x="0" y="89198"/>
                </a:lnTo>
                <a:lnTo>
                  <a:pt x="89224" y="53518"/>
                </a:lnTo>
                <a:lnTo>
                  <a:pt x="89224" y="62438"/>
                </a:lnTo>
                <a:lnTo>
                  <a:pt x="303363" y="0"/>
                </a:lnTo>
                <a:lnTo>
                  <a:pt x="303363" y="17839"/>
                </a:lnTo>
                <a:lnTo>
                  <a:pt x="35689" y="98118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019259" y="2479904"/>
            <a:ext cx="6496050" cy="5929631"/>
          </a:xfrm>
          <a:custGeom>
            <a:avLst/>
            <a:gdLst/>
            <a:ahLst/>
            <a:cxnLst/>
            <a:rect l="l" t="t" r="r" b="b"/>
            <a:pathLst>
              <a:path w="6496050" h="5929630">
                <a:moveTo>
                  <a:pt x="214147" y="4442079"/>
                </a:moveTo>
                <a:lnTo>
                  <a:pt x="205219" y="4433151"/>
                </a:lnTo>
                <a:lnTo>
                  <a:pt x="0" y="4611548"/>
                </a:lnTo>
                <a:lnTo>
                  <a:pt x="8928" y="4629391"/>
                </a:lnTo>
                <a:lnTo>
                  <a:pt x="214147" y="4442079"/>
                </a:lnTo>
                <a:close/>
              </a:path>
              <a:path w="6496050" h="5929630">
                <a:moveTo>
                  <a:pt x="276606" y="4504512"/>
                </a:moveTo>
                <a:lnTo>
                  <a:pt x="267677" y="4495597"/>
                </a:lnTo>
                <a:lnTo>
                  <a:pt x="71386" y="4673993"/>
                </a:lnTo>
                <a:lnTo>
                  <a:pt x="80302" y="4691824"/>
                </a:lnTo>
                <a:lnTo>
                  <a:pt x="276606" y="4504512"/>
                </a:lnTo>
                <a:close/>
              </a:path>
              <a:path w="6496050" h="5929630">
                <a:moveTo>
                  <a:pt x="339064" y="4566958"/>
                </a:moveTo>
                <a:lnTo>
                  <a:pt x="330136" y="4558030"/>
                </a:lnTo>
                <a:lnTo>
                  <a:pt x="133845" y="4754270"/>
                </a:lnTo>
                <a:lnTo>
                  <a:pt x="142760" y="4763186"/>
                </a:lnTo>
                <a:lnTo>
                  <a:pt x="339064" y="4566958"/>
                </a:lnTo>
                <a:close/>
              </a:path>
              <a:path w="6496050" h="5929630">
                <a:moveTo>
                  <a:pt x="401523" y="4629391"/>
                </a:moveTo>
                <a:lnTo>
                  <a:pt x="392595" y="4620476"/>
                </a:lnTo>
                <a:lnTo>
                  <a:pt x="196303" y="4816703"/>
                </a:lnTo>
                <a:lnTo>
                  <a:pt x="214147" y="4825631"/>
                </a:lnTo>
                <a:lnTo>
                  <a:pt x="401523" y="4629391"/>
                </a:lnTo>
                <a:close/>
              </a:path>
              <a:path w="6496050" h="5929630">
                <a:moveTo>
                  <a:pt x="463969" y="4691824"/>
                </a:moveTo>
                <a:lnTo>
                  <a:pt x="455053" y="4682909"/>
                </a:lnTo>
                <a:lnTo>
                  <a:pt x="258762" y="4888065"/>
                </a:lnTo>
                <a:lnTo>
                  <a:pt x="276606" y="4896980"/>
                </a:lnTo>
                <a:lnTo>
                  <a:pt x="463969" y="4691824"/>
                </a:lnTo>
                <a:close/>
              </a:path>
              <a:path w="6496050" h="5929630">
                <a:moveTo>
                  <a:pt x="526427" y="4595584"/>
                </a:moveTo>
                <a:lnTo>
                  <a:pt x="490740" y="4544784"/>
                </a:lnTo>
                <a:lnTo>
                  <a:pt x="383667" y="4430484"/>
                </a:lnTo>
                <a:lnTo>
                  <a:pt x="294449" y="4341584"/>
                </a:lnTo>
                <a:lnTo>
                  <a:pt x="276606" y="4341584"/>
                </a:lnTo>
                <a:lnTo>
                  <a:pt x="365823" y="4443184"/>
                </a:lnTo>
                <a:lnTo>
                  <a:pt x="472897" y="4557484"/>
                </a:lnTo>
                <a:lnTo>
                  <a:pt x="526427" y="4595584"/>
                </a:lnTo>
                <a:close/>
              </a:path>
              <a:path w="6496050" h="5929630">
                <a:moveTo>
                  <a:pt x="535355" y="4754270"/>
                </a:moveTo>
                <a:lnTo>
                  <a:pt x="517512" y="4745342"/>
                </a:lnTo>
                <a:lnTo>
                  <a:pt x="339064" y="4950498"/>
                </a:lnTo>
                <a:lnTo>
                  <a:pt x="356908" y="4959426"/>
                </a:lnTo>
                <a:lnTo>
                  <a:pt x="535355" y="4754270"/>
                </a:lnTo>
                <a:close/>
              </a:path>
              <a:path w="6496050" h="5929630">
                <a:moveTo>
                  <a:pt x="597814" y="4807788"/>
                </a:moveTo>
                <a:lnTo>
                  <a:pt x="588886" y="4789944"/>
                </a:lnTo>
                <a:lnTo>
                  <a:pt x="410438" y="5004028"/>
                </a:lnTo>
                <a:lnTo>
                  <a:pt x="428282" y="5021859"/>
                </a:lnTo>
                <a:lnTo>
                  <a:pt x="597814" y="4807788"/>
                </a:lnTo>
                <a:close/>
              </a:path>
              <a:path w="6496050" h="5929630">
                <a:moveTo>
                  <a:pt x="653389" y="4722584"/>
                </a:moveTo>
                <a:lnTo>
                  <a:pt x="615657" y="4684484"/>
                </a:lnTo>
                <a:lnTo>
                  <a:pt x="588886" y="4659084"/>
                </a:lnTo>
                <a:lnTo>
                  <a:pt x="580656" y="4646384"/>
                </a:lnTo>
                <a:lnTo>
                  <a:pt x="569925" y="4633684"/>
                </a:lnTo>
                <a:lnTo>
                  <a:pt x="557517" y="4620984"/>
                </a:lnTo>
                <a:lnTo>
                  <a:pt x="544271" y="4608284"/>
                </a:lnTo>
                <a:lnTo>
                  <a:pt x="526427" y="4595584"/>
                </a:lnTo>
                <a:lnTo>
                  <a:pt x="544271" y="4620984"/>
                </a:lnTo>
                <a:lnTo>
                  <a:pt x="552500" y="4633684"/>
                </a:lnTo>
                <a:lnTo>
                  <a:pt x="563232" y="4646384"/>
                </a:lnTo>
                <a:lnTo>
                  <a:pt x="575640" y="4659084"/>
                </a:lnTo>
                <a:lnTo>
                  <a:pt x="615657" y="4697184"/>
                </a:lnTo>
                <a:lnTo>
                  <a:pt x="653389" y="4722584"/>
                </a:lnTo>
                <a:close/>
              </a:path>
              <a:path w="6496050" h="5929630">
                <a:moveTo>
                  <a:pt x="669188" y="4861306"/>
                </a:moveTo>
                <a:lnTo>
                  <a:pt x="651344" y="4852390"/>
                </a:lnTo>
                <a:lnTo>
                  <a:pt x="481825" y="5066462"/>
                </a:lnTo>
                <a:lnTo>
                  <a:pt x="499668" y="5075377"/>
                </a:lnTo>
                <a:lnTo>
                  <a:pt x="669188" y="4861306"/>
                </a:lnTo>
                <a:close/>
              </a:path>
              <a:path w="6496050" h="5929630">
                <a:moveTo>
                  <a:pt x="740575" y="4914824"/>
                </a:moveTo>
                <a:lnTo>
                  <a:pt x="722731" y="4905908"/>
                </a:lnTo>
                <a:lnTo>
                  <a:pt x="562127" y="5128895"/>
                </a:lnTo>
                <a:lnTo>
                  <a:pt x="579970" y="5137823"/>
                </a:lnTo>
                <a:lnTo>
                  <a:pt x="740575" y="4914824"/>
                </a:lnTo>
                <a:close/>
              </a:path>
              <a:path w="6496050" h="5929630">
                <a:moveTo>
                  <a:pt x="811949" y="4968341"/>
                </a:moveTo>
                <a:lnTo>
                  <a:pt x="794105" y="4959426"/>
                </a:lnTo>
                <a:lnTo>
                  <a:pt x="633501" y="5182425"/>
                </a:lnTo>
                <a:lnTo>
                  <a:pt x="651344" y="5191341"/>
                </a:lnTo>
                <a:lnTo>
                  <a:pt x="811949" y="4968341"/>
                </a:lnTo>
                <a:close/>
              </a:path>
              <a:path w="6496050" h="5929630">
                <a:moveTo>
                  <a:pt x="883335" y="5012944"/>
                </a:moveTo>
                <a:lnTo>
                  <a:pt x="865479" y="5012944"/>
                </a:lnTo>
                <a:lnTo>
                  <a:pt x="713803" y="5235943"/>
                </a:lnTo>
                <a:lnTo>
                  <a:pt x="731647" y="5244858"/>
                </a:lnTo>
                <a:lnTo>
                  <a:pt x="883335" y="5012944"/>
                </a:lnTo>
                <a:close/>
              </a:path>
              <a:path w="6496050" h="5929630">
                <a:moveTo>
                  <a:pt x="888034" y="4900384"/>
                </a:moveTo>
                <a:lnTo>
                  <a:pt x="848207" y="4862284"/>
                </a:lnTo>
                <a:lnTo>
                  <a:pt x="769264" y="4811484"/>
                </a:lnTo>
                <a:lnTo>
                  <a:pt x="730250" y="4773384"/>
                </a:lnTo>
                <a:lnTo>
                  <a:pt x="653389" y="4722584"/>
                </a:lnTo>
                <a:lnTo>
                  <a:pt x="691603" y="4760684"/>
                </a:lnTo>
                <a:lnTo>
                  <a:pt x="730250" y="4786084"/>
                </a:lnTo>
                <a:lnTo>
                  <a:pt x="769264" y="4824184"/>
                </a:lnTo>
                <a:lnTo>
                  <a:pt x="888034" y="4900384"/>
                </a:lnTo>
                <a:close/>
              </a:path>
              <a:path w="6496050" h="5929630">
                <a:moveTo>
                  <a:pt x="927938" y="4629391"/>
                </a:moveTo>
                <a:lnTo>
                  <a:pt x="535355" y="4272597"/>
                </a:lnTo>
                <a:lnTo>
                  <a:pt x="517512" y="4290441"/>
                </a:lnTo>
                <a:lnTo>
                  <a:pt x="919022" y="4647235"/>
                </a:lnTo>
                <a:lnTo>
                  <a:pt x="927938" y="4629391"/>
                </a:lnTo>
                <a:close/>
              </a:path>
              <a:path w="6496050" h="5929630">
                <a:moveTo>
                  <a:pt x="954709" y="5066462"/>
                </a:moveTo>
                <a:lnTo>
                  <a:pt x="936866" y="5057546"/>
                </a:lnTo>
                <a:lnTo>
                  <a:pt x="794105" y="5289461"/>
                </a:lnTo>
                <a:lnTo>
                  <a:pt x="811949" y="5298376"/>
                </a:lnTo>
                <a:lnTo>
                  <a:pt x="954709" y="5066462"/>
                </a:lnTo>
                <a:close/>
              </a:path>
              <a:path w="6496050" h="5929630">
                <a:moveTo>
                  <a:pt x="1035011" y="5111064"/>
                </a:moveTo>
                <a:lnTo>
                  <a:pt x="1017168" y="5102136"/>
                </a:lnTo>
                <a:lnTo>
                  <a:pt x="874407" y="5334051"/>
                </a:lnTo>
                <a:lnTo>
                  <a:pt x="892251" y="5342979"/>
                </a:lnTo>
                <a:lnTo>
                  <a:pt x="1035011" y="5111064"/>
                </a:lnTo>
                <a:close/>
              </a:path>
              <a:path w="6496050" h="5929630">
                <a:moveTo>
                  <a:pt x="1043940" y="4433151"/>
                </a:moveTo>
                <a:lnTo>
                  <a:pt x="704875" y="4138803"/>
                </a:lnTo>
                <a:lnTo>
                  <a:pt x="695960" y="4147718"/>
                </a:lnTo>
                <a:lnTo>
                  <a:pt x="1035011" y="4450994"/>
                </a:lnTo>
                <a:lnTo>
                  <a:pt x="1043940" y="4433151"/>
                </a:lnTo>
                <a:close/>
              </a:path>
              <a:path w="6496050" h="5929630">
                <a:moveTo>
                  <a:pt x="1106385" y="5155654"/>
                </a:moveTo>
                <a:lnTo>
                  <a:pt x="1088542" y="5146738"/>
                </a:lnTo>
                <a:lnTo>
                  <a:pt x="954709" y="5387581"/>
                </a:lnTo>
                <a:lnTo>
                  <a:pt x="972553" y="5396496"/>
                </a:lnTo>
                <a:lnTo>
                  <a:pt x="1106385" y="5155654"/>
                </a:lnTo>
                <a:close/>
              </a:path>
              <a:path w="6496050" h="5929630">
                <a:moveTo>
                  <a:pt x="1186688" y="5200256"/>
                </a:moveTo>
                <a:lnTo>
                  <a:pt x="1168844" y="5191341"/>
                </a:lnTo>
                <a:lnTo>
                  <a:pt x="1043940" y="5432171"/>
                </a:lnTo>
                <a:lnTo>
                  <a:pt x="1061783" y="5441099"/>
                </a:lnTo>
                <a:lnTo>
                  <a:pt x="1186688" y="5200256"/>
                </a:lnTo>
                <a:close/>
              </a:path>
              <a:path w="6496050" h="5929630">
                <a:moveTo>
                  <a:pt x="1235468" y="5105539"/>
                </a:moveTo>
                <a:lnTo>
                  <a:pt x="1186561" y="5078184"/>
                </a:lnTo>
                <a:lnTo>
                  <a:pt x="1008240" y="4976584"/>
                </a:lnTo>
                <a:lnTo>
                  <a:pt x="1050251" y="5001984"/>
                </a:lnTo>
                <a:lnTo>
                  <a:pt x="1093419" y="5027384"/>
                </a:lnTo>
                <a:lnTo>
                  <a:pt x="1137602" y="5052784"/>
                </a:lnTo>
                <a:lnTo>
                  <a:pt x="1228318" y="5103584"/>
                </a:lnTo>
                <a:lnTo>
                  <a:pt x="1235468" y="5105539"/>
                </a:lnTo>
                <a:close/>
              </a:path>
              <a:path w="6496050" h="5929630">
                <a:moveTo>
                  <a:pt x="1266990" y="5235943"/>
                </a:moveTo>
                <a:lnTo>
                  <a:pt x="1249146" y="5235943"/>
                </a:lnTo>
                <a:lnTo>
                  <a:pt x="1124242" y="5476773"/>
                </a:lnTo>
                <a:lnTo>
                  <a:pt x="1142085" y="5485689"/>
                </a:lnTo>
                <a:lnTo>
                  <a:pt x="1266990" y="5235943"/>
                </a:lnTo>
                <a:close/>
              </a:path>
              <a:path w="6496050" h="5929630">
                <a:moveTo>
                  <a:pt x="1318806" y="5140414"/>
                </a:moveTo>
                <a:lnTo>
                  <a:pt x="1274546" y="5116284"/>
                </a:lnTo>
                <a:lnTo>
                  <a:pt x="1235468" y="5105539"/>
                </a:lnTo>
                <a:lnTo>
                  <a:pt x="1277569" y="5128984"/>
                </a:lnTo>
                <a:lnTo>
                  <a:pt x="1318806" y="5140414"/>
                </a:lnTo>
                <a:close/>
              </a:path>
              <a:path w="6496050" h="5929630">
                <a:moveTo>
                  <a:pt x="1347292" y="5271617"/>
                </a:moveTo>
                <a:lnTo>
                  <a:pt x="1329448" y="5262702"/>
                </a:lnTo>
                <a:lnTo>
                  <a:pt x="1213459" y="5512447"/>
                </a:lnTo>
                <a:lnTo>
                  <a:pt x="1231303" y="5521376"/>
                </a:lnTo>
                <a:lnTo>
                  <a:pt x="1347292" y="5271617"/>
                </a:lnTo>
                <a:close/>
              </a:path>
              <a:path w="6496050" h="5929630">
                <a:moveTo>
                  <a:pt x="1427594" y="5307292"/>
                </a:moveTo>
                <a:lnTo>
                  <a:pt x="1409750" y="5298376"/>
                </a:lnTo>
                <a:lnTo>
                  <a:pt x="1302689" y="5548134"/>
                </a:lnTo>
                <a:lnTo>
                  <a:pt x="1320533" y="5557050"/>
                </a:lnTo>
                <a:lnTo>
                  <a:pt x="1427594" y="5307292"/>
                </a:lnTo>
                <a:close/>
              </a:path>
              <a:path w="6496050" h="5929630">
                <a:moveTo>
                  <a:pt x="1507896" y="5230584"/>
                </a:moveTo>
                <a:lnTo>
                  <a:pt x="1461668" y="5205184"/>
                </a:lnTo>
                <a:lnTo>
                  <a:pt x="1415491" y="5192484"/>
                </a:lnTo>
                <a:lnTo>
                  <a:pt x="1323390" y="5141684"/>
                </a:lnTo>
                <a:lnTo>
                  <a:pt x="1318806" y="5140414"/>
                </a:lnTo>
                <a:lnTo>
                  <a:pt x="1414767" y="5192484"/>
                </a:lnTo>
                <a:lnTo>
                  <a:pt x="1461477" y="5205184"/>
                </a:lnTo>
                <a:lnTo>
                  <a:pt x="1507896" y="5230584"/>
                </a:lnTo>
                <a:close/>
              </a:path>
              <a:path w="6496050" h="5929630">
                <a:moveTo>
                  <a:pt x="1507909" y="5342979"/>
                </a:moveTo>
                <a:lnTo>
                  <a:pt x="1490052" y="5342979"/>
                </a:lnTo>
                <a:lnTo>
                  <a:pt x="1382991" y="5592737"/>
                </a:lnTo>
                <a:lnTo>
                  <a:pt x="1409750" y="5601652"/>
                </a:lnTo>
                <a:lnTo>
                  <a:pt x="1507909" y="5342979"/>
                </a:lnTo>
                <a:close/>
              </a:path>
              <a:path w="6496050" h="5929630">
                <a:moveTo>
                  <a:pt x="1588211" y="5378653"/>
                </a:moveTo>
                <a:lnTo>
                  <a:pt x="1570355" y="5369738"/>
                </a:lnTo>
                <a:lnTo>
                  <a:pt x="1472209" y="5628411"/>
                </a:lnTo>
                <a:lnTo>
                  <a:pt x="1490052" y="5628411"/>
                </a:lnTo>
                <a:lnTo>
                  <a:pt x="1588211" y="5378653"/>
                </a:lnTo>
                <a:close/>
              </a:path>
              <a:path w="6496050" h="5929630">
                <a:moveTo>
                  <a:pt x="1668513" y="5405412"/>
                </a:moveTo>
                <a:lnTo>
                  <a:pt x="1650657" y="5396496"/>
                </a:lnTo>
                <a:lnTo>
                  <a:pt x="1561439" y="5655170"/>
                </a:lnTo>
                <a:lnTo>
                  <a:pt x="1579283" y="5664085"/>
                </a:lnTo>
                <a:lnTo>
                  <a:pt x="1668513" y="5405412"/>
                </a:lnTo>
                <a:close/>
              </a:path>
              <a:path w="6496050" h="5929630">
                <a:moveTo>
                  <a:pt x="1757730" y="5432171"/>
                </a:moveTo>
                <a:lnTo>
                  <a:pt x="1730959" y="5432171"/>
                </a:lnTo>
                <a:lnTo>
                  <a:pt x="1650657" y="5690844"/>
                </a:lnTo>
                <a:lnTo>
                  <a:pt x="1677428" y="5690844"/>
                </a:lnTo>
                <a:lnTo>
                  <a:pt x="1757730" y="5432171"/>
                </a:lnTo>
                <a:close/>
              </a:path>
              <a:path w="6496050" h="5929630">
                <a:moveTo>
                  <a:pt x="1838032" y="5458930"/>
                </a:moveTo>
                <a:lnTo>
                  <a:pt x="1820189" y="5458930"/>
                </a:lnTo>
                <a:lnTo>
                  <a:pt x="1739887" y="5717603"/>
                </a:lnTo>
                <a:lnTo>
                  <a:pt x="1766658" y="5726531"/>
                </a:lnTo>
                <a:lnTo>
                  <a:pt x="1838032" y="5458930"/>
                </a:lnTo>
                <a:close/>
              </a:path>
              <a:path w="6496050" h="5929630">
                <a:moveTo>
                  <a:pt x="1918335" y="5476773"/>
                </a:moveTo>
                <a:lnTo>
                  <a:pt x="1900491" y="5467858"/>
                </a:lnTo>
                <a:lnTo>
                  <a:pt x="1829117" y="5735447"/>
                </a:lnTo>
                <a:lnTo>
                  <a:pt x="1846961" y="5744375"/>
                </a:lnTo>
                <a:lnTo>
                  <a:pt x="1918335" y="5476773"/>
                </a:lnTo>
                <a:close/>
              </a:path>
              <a:path w="6496050" h="5929630">
                <a:moveTo>
                  <a:pt x="1945919" y="5382984"/>
                </a:moveTo>
                <a:lnTo>
                  <a:pt x="1897240" y="5370284"/>
                </a:lnTo>
                <a:lnTo>
                  <a:pt x="1848573" y="5344884"/>
                </a:lnTo>
                <a:lnTo>
                  <a:pt x="1702574" y="5306784"/>
                </a:lnTo>
                <a:lnTo>
                  <a:pt x="1653908" y="5281384"/>
                </a:lnTo>
                <a:lnTo>
                  <a:pt x="1605241" y="5268684"/>
                </a:lnTo>
                <a:lnTo>
                  <a:pt x="1556575" y="5243284"/>
                </a:lnTo>
                <a:lnTo>
                  <a:pt x="1507896" y="5230584"/>
                </a:lnTo>
                <a:lnTo>
                  <a:pt x="1554556" y="5243284"/>
                </a:lnTo>
                <a:lnTo>
                  <a:pt x="1601978" y="5268684"/>
                </a:lnTo>
                <a:lnTo>
                  <a:pt x="1650047" y="5281384"/>
                </a:lnTo>
                <a:lnTo>
                  <a:pt x="1698637" y="5306784"/>
                </a:lnTo>
                <a:lnTo>
                  <a:pt x="1846326" y="5344884"/>
                </a:lnTo>
                <a:lnTo>
                  <a:pt x="1895792" y="5370284"/>
                </a:lnTo>
                <a:lnTo>
                  <a:pt x="1945195" y="5382984"/>
                </a:lnTo>
                <a:lnTo>
                  <a:pt x="1945919" y="5382984"/>
                </a:lnTo>
                <a:close/>
              </a:path>
              <a:path w="6496050" h="5929630">
                <a:moveTo>
                  <a:pt x="2007565" y="5503532"/>
                </a:moveTo>
                <a:lnTo>
                  <a:pt x="1989721" y="5503532"/>
                </a:lnTo>
                <a:lnTo>
                  <a:pt x="1927263" y="5771134"/>
                </a:lnTo>
                <a:lnTo>
                  <a:pt x="1945106" y="5771134"/>
                </a:lnTo>
                <a:lnTo>
                  <a:pt x="2007565" y="5503532"/>
                </a:lnTo>
                <a:close/>
              </a:path>
              <a:path w="6496050" h="5929630">
                <a:moveTo>
                  <a:pt x="2043252" y="5395684"/>
                </a:moveTo>
                <a:lnTo>
                  <a:pt x="1994585" y="5382984"/>
                </a:lnTo>
                <a:lnTo>
                  <a:pt x="1994382" y="5382984"/>
                </a:lnTo>
                <a:lnTo>
                  <a:pt x="2043252" y="5395684"/>
                </a:lnTo>
                <a:close/>
              </a:path>
              <a:path w="6496050" h="5929630">
                <a:moveTo>
                  <a:pt x="2096782" y="5521376"/>
                </a:moveTo>
                <a:lnTo>
                  <a:pt x="2078939" y="5521376"/>
                </a:lnTo>
                <a:lnTo>
                  <a:pt x="2025408" y="5788965"/>
                </a:lnTo>
                <a:lnTo>
                  <a:pt x="2043252" y="5788965"/>
                </a:lnTo>
                <a:lnTo>
                  <a:pt x="2096782" y="5521376"/>
                </a:lnTo>
                <a:close/>
              </a:path>
              <a:path w="6496050" h="5929630">
                <a:moveTo>
                  <a:pt x="2177084" y="5539206"/>
                </a:moveTo>
                <a:lnTo>
                  <a:pt x="2168169" y="5539206"/>
                </a:lnTo>
                <a:lnTo>
                  <a:pt x="2114626" y="5806808"/>
                </a:lnTo>
                <a:lnTo>
                  <a:pt x="2132469" y="5806808"/>
                </a:lnTo>
                <a:lnTo>
                  <a:pt x="2177084" y="5539206"/>
                </a:lnTo>
                <a:close/>
              </a:path>
              <a:path w="6496050" h="5929630">
                <a:moveTo>
                  <a:pt x="2266315" y="5548134"/>
                </a:moveTo>
                <a:lnTo>
                  <a:pt x="2248471" y="5548134"/>
                </a:lnTo>
                <a:lnTo>
                  <a:pt x="2203856" y="5815723"/>
                </a:lnTo>
                <a:lnTo>
                  <a:pt x="2221700" y="5815723"/>
                </a:lnTo>
                <a:lnTo>
                  <a:pt x="2266315" y="5548134"/>
                </a:lnTo>
                <a:close/>
              </a:path>
              <a:path w="6496050" h="5929630">
                <a:moveTo>
                  <a:pt x="2355532" y="5565965"/>
                </a:moveTo>
                <a:lnTo>
                  <a:pt x="2337689" y="5565965"/>
                </a:lnTo>
                <a:lnTo>
                  <a:pt x="2302002" y="5833567"/>
                </a:lnTo>
                <a:lnTo>
                  <a:pt x="2319845" y="5833567"/>
                </a:lnTo>
                <a:lnTo>
                  <a:pt x="2355532" y="5565965"/>
                </a:lnTo>
                <a:close/>
              </a:path>
              <a:path w="6496050" h="5929630">
                <a:moveTo>
                  <a:pt x="2444762" y="5574893"/>
                </a:moveTo>
                <a:lnTo>
                  <a:pt x="2426919" y="5574893"/>
                </a:lnTo>
                <a:lnTo>
                  <a:pt x="2400147" y="5851410"/>
                </a:lnTo>
                <a:lnTo>
                  <a:pt x="2417991" y="5851410"/>
                </a:lnTo>
                <a:lnTo>
                  <a:pt x="2444762" y="5574893"/>
                </a:lnTo>
                <a:close/>
              </a:path>
              <a:path w="6496050" h="5929630">
                <a:moveTo>
                  <a:pt x="2525064" y="5574893"/>
                </a:moveTo>
                <a:lnTo>
                  <a:pt x="2507221" y="5574893"/>
                </a:lnTo>
                <a:lnTo>
                  <a:pt x="2489377" y="5851410"/>
                </a:lnTo>
                <a:lnTo>
                  <a:pt x="2507221" y="5851410"/>
                </a:lnTo>
                <a:lnTo>
                  <a:pt x="2525064" y="5574893"/>
                </a:lnTo>
                <a:close/>
              </a:path>
              <a:path w="6496050" h="5929630">
                <a:moveTo>
                  <a:pt x="2614282" y="5583809"/>
                </a:moveTo>
                <a:lnTo>
                  <a:pt x="2587523" y="5860326"/>
                </a:lnTo>
                <a:lnTo>
                  <a:pt x="2605367" y="5860326"/>
                </a:lnTo>
                <a:lnTo>
                  <a:pt x="2614282" y="5583809"/>
                </a:lnTo>
                <a:close/>
              </a:path>
              <a:path w="6496050" h="5929630">
                <a:moveTo>
                  <a:pt x="2703512" y="5583809"/>
                </a:moveTo>
                <a:lnTo>
                  <a:pt x="2685669" y="5583809"/>
                </a:lnTo>
                <a:lnTo>
                  <a:pt x="2676741" y="5860326"/>
                </a:lnTo>
                <a:lnTo>
                  <a:pt x="2694584" y="5860326"/>
                </a:lnTo>
                <a:lnTo>
                  <a:pt x="2703512" y="5583809"/>
                </a:lnTo>
                <a:close/>
              </a:path>
              <a:path w="6496050" h="5929630">
                <a:moveTo>
                  <a:pt x="3042564" y="5929084"/>
                </a:moveTo>
                <a:lnTo>
                  <a:pt x="3006877" y="5471884"/>
                </a:lnTo>
                <a:lnTo>
                  <a:pt x="2989034" y="5471884"/>
                </a:lnTo>
                <a:lnTo>
                  <a:pt x="3024721" y="5929084"/>
                </a:lnTo>
                <a:lnTo>
                  <a:pt x="3042564" y="5929084"/>
                </a:lnTo>
                <a:close/>
              </a:path>
              <a:path w="6496050" h="5929630">
                <a:moveTo>
                  <a:pt x="3257816" y="5916384"/>
                </a:moveTo>
                <a:lnTo>
                  <a:pt x="3230080" y="5916384"/>
                </a:lnTo>
                <a:lnTo>
                  <a:pt x="3203168" y="5929084"/>
                </a:lnTo>
                <a:lnTo>
                  <a:pt x="3230080" y="5929084"/>
                </a:lnTo>
                <a:lnTo>
                  <a:pt x="3257816" y="5916384"/>
                </a:lnTo>
                <a:close/>
              </a:path>
              <a:path w="6496050" h="5929630">
                <a:moveTo>
                  <a:pt x="3524377" y="5865584"/>
                </a:moveTo>
                <a:lnTo>
                  <a:pt x="3515461" y="5865584"/>
                </a:lnTo>
                <a:lnTo>
                  <a:pt x="3408388" y="5890984"/>
                </a:lnTo>
                <a:lnTo>
                  <a:pt x="3319157" y="5903684"/>
                </a:lnTo>
                <a:lnTo>
                  <a:pt x="3417316" y="5890984"/>
                </a:lnTo>
                <a:lnTo>
                  <a:pt x="3524377" y="5865584"/>
                </a:lnTo>
                <a:close/>
              </a:path>
              <a:path w="6496050" h="5929630">
                <a:moveTo>
                  <a:pt x="4095419" y="5700484"/>
                </a:moveTo>
                <a:lnTo>
                  <a:pt x="4086491" y="5700484"/>
                </a:lnTo>
                <a:lnTo>
                  <a:pt x="4065028" y="5713184"/>
                </a:lnTo>
                <a:lnTo>
                  <a:pt x="4041889" y="5713184"/>
                </a:lnTo>
                <a:lnTo>
                  <a:pt x="4018737" y="5725884"/>
                </a:lnTo>
                <a:lnTo>
                  <a:pt x="3997274" y="5738584"/>
                </a:lnTo>
                <a:lnTo>
                  <a:pt x="3905186" y="5763984"/>
                </a:lnTo>
                <a:lnTo>
                  <a:pt x="3858349" y="5789384"/>
                </a:lnTo>
                <a:lnTo>
                  <a:pt x="3566045" y="5865584"/>
                </a:lnTo>
                <a:lnTo>
                  <a:pt x="3574973" y="5865584"/>
                </a:lnTo>
                <a:lnTo>
                  <a:pt x="3867264" y="5789384"/>
                </a:lnTo>
                <a:lnTo>
                  <a:pt x="3914114" y="5763984"/>
                </a:lnTo>
                <a:lnTo>
                  <a:pt x="4006189" y="5738584"/>
                </a:lnTo>
                <a:lnTo>
                  <a:pt x="4027665" y="5725884"/>
                </a:lnTo>
                <a:lnTo>
                  <a:pt x="4050804" y="5725884"/>
                </a:lnTo>
                <a:lnTo>
                  <a:pt x="4073944" y="5713184"/>
                </a:lnTo>
                <a:lnTo>
                  <a:pt x="4095419" y="5700484"/>
                </a:lnTo>
                <a:close/>
              </a:path>
              <a:path w="6496050" h="5929630">
                <a:moveTo>
                  <a:pt x="4128046" y="5687784"/>
                </a:moveTo>
                <a:lnTo>
                  <a:pt x="4119118" y="5687784"/>
                </a:lnTo>
                <a:lnTo>
                  <a:pt x="4098480" y="5700484"/>
                </a:lnTo>
                <a:lnTo>
                  <a:pt x="4107408" y="5700484"/>
                </a:lnTo>
                <a:lnTo>
                  <a:pt x="4128046" y="5687784"/>
                </a:lnTo>
                <a:close/>
              </a:path>
              <a:path w="6496050" h="5929630">
                <a:moveTo>
                  <a:pt x="4229252" y="5649684"/>
                </a:moveTo>
                <a:lnTo>
                  <a:pt x="4220337" y="5649684"/>
                </a:lnTo>
                <a:lnTo>
                  <a:pt x="4200118" y="5662384"/>
                </a:lnTo>
                <a:lnTo>
                  <a:pt x="4179062" y="5662384"/>
                </a:lnTo>
                <a:lnTo>
                  <a:pt x="4156341" y="5675084"/>
                </a:lnTo>
                <a:lnTo>
                  <a:pt x="4131106" y="5687784"/>
                </a:lnTo>
                <a:lnTo>
                  <a:pt x="4140035" y="5687784"/>
                </a:lnTo>
                <a:lnTo>
                  <a:pt x="4161498" y="5675084"/>
                </a:lnTo>
                <a:lnTo>
                  <a:pt x="4207789" y="5662384"/>
                </a:lnTo>
                <a:lnTo>
                  <a:pt x="4229252" y="5649684"/>
                </a:lnTo>
                <a:close/>
              </a:path>
              <a:path w="6496050" h="5929630">
                <a:moveTo>
                  <a:pt x="4261878" y="5636984"/>
                </a:moveTo>
                <a:lnTo>
                  <a:pt x="4252950" y="5636984"/>
                </a:lnTo>
                <a:lnTo>
                  <a:pt x="4232326" y="5649684"/>
                </a:lnTo>
                <a:lnTo>
                  <a:pt x="4241241" y="5649684"/>
                </a:lnTo>
                <a:lnTo>
                  <a:pt x="4261878" y="5636984"/>
                </a:lnTo>
                <a:close/>
              </a:path>
              <a:path w="6496050" h="5929630">
                <a:moveTo>
                  <a:pt x="4363097" y="5586184"/>
                </a:moveTo>
                <a:lnTo>
                  <a:pt x="4354169" y="5586184"/>
                </a:lnTo>
                <a:lnTo>
                  <a:pt x="4332694" y="5598884"/>
                </a:lnTo>
                <a:lnTo>
                  <a:pt x="4286415" y="5624284"/>
                </a:lnTo>
                <a:lnTo>
                  <a:pt x="4264939" y="5636984"/>
                </a:lnTo>
                <a:lnTo>
                  <a:pt x="4273867" y="5636984"/>
                </a:lnTo>
                <a:lnTo>
                  <a:pt x="4295343" y="5624284"/>
                </a:lnTo>
                <a:lnTo>
                  <a:pt x="4341622" y="5598884"/>
                </a:lnTo>
                <a:lnTo>
                  <a:pt x="4363097" y="5586184"/>
                </a:lnTo>
                <a:close/>
              </a:path>
              <a:path w="6496050" h="5929630">
                <a:moveTo>
                  <a:pt x="4395711" y="5573484"/>
                </a:moveTo>
                <a:lnTo>
                  <a:pt x="4386796" y="5573484"/>
                </a:lnTo>
                <a:lnTo>
                  <a:pt x="4366158" y="5586184"/>
                </a:lnTo>
                <a:lnTo>
                  <a:pt x="4375086" y="5586184"/>
                </a:lnTo>
                <a:lnTo>
                  <a:pt x="4395711" y="5573484"/>
                </a:lnTo>
                <a:close/>
              </a:path>
              <a:path w="6496050" h="5929630">
                <a:moveTo>
                  <a:pt x="5496242" y="4656150"/>
                </a:moveTo>
                <a:lnTo>
                  <a:pt x="5451627" y="4615612"/>
                </a:lnTo>
                <a:lnTo>
                  <a:pt x="5451627" y="4665065"/>
                </a:lnTo>
                <a:lnTo>
                  <a:pt x="5416435" y="4701413"/>
                </a:lnTo>
                <a:lnTo>
                  <a:pt x="5380787" y="4737265"/>
                </a:lnTo>
                <a:lnTo>
                  <a:pt x="5344668" y="4772609"/>
                </a:lnTo>
                <a:lnTo>
                  <a:pt x="5308104" y="4807458"/>
                </a:lnTo>
                <a:lnTo>
                  <a:pt x="5271109" y="4841799"/>
                </a:lnTo>
                <a:lnTo>
                  <a:pt x="5233670" y="4875619"/>
                </a:lnTo>
                <a:lnTo>
                  <a:pt x="5195798" y="4908918"/>
                </a:lnTo>
                <a:lnTo>
                  <a:pt x="5157495" y="4941709"/>
                </a:lnTo>
                <a:lnTo>
                  <a:pt x="5118786" y="4973967"/>
                </a:lnTo>
                <a:lnTo>
                  <a:pt x="5079670" y="5005692"/>
                </a:lnTo>
                <a:lnTo>
                  <a:pt x="5040147" y="5036871"/>
                </a:lnTo>
                <a:lnTo>
                  <a:pt x="5000218" y="5067528"/>
                </a:lnTo>
                <a:lnTo>
                  <a:pt x="4959896" y="5097627"/>
                </a:lnTo>
                <a:lnTo>
                  <a:pt x="4919205" y="5127180"/>
                </a:lnTo>
                <a:lnTo>
                  <a:pt x="4878121" y="5156187"/>
                </a:lnTo>
                <a:lnTo>
                  <a:pt x="4836668" y="5184622"/>
                </a:lnTo>
                <a:lnTo>
                  <a:pt x="4794847" y="5212512"/>
                </a:lnTo>
                <a:lnTo>
                  <a:pt x="4752670" y="5239817"/>
                </a:lnTo>
                <a:lnTo>
                  <a:pt x="4710125" y="5266550"/>
                </a:lnTo>
                <a:lnTo>
                  <a:pt x="4667250" y="5292712"/>
                </a:lnTo>
                <a:lnTo>
                  <a:pt x="4624032" y="5318303"/>
                </a:lnTo>
                <a:lnTo>
                  <a:pt x="4580471" y="5343296"/>
                </a:lnTo>
                <a:lnTo>
                  <a:pt x="4536592" y="5367693"/>
                </a:lnTo>
                <a:lnTo>
                  <a:pt x="4492383" y="5391505"/>
                </a:lnTo>
                <a:lnTo>
                  <a:pt x="4447857" y="5414708"/>
                </a:lnTo>
                <a:lnTo>
                  <a:pt x="4403026" y="5437314"/>
                </a:lnTo>
                <a:lnTo>
                  <a:pt x="4357903" y="5459311"/>
                </a:lnTo>
                <a:lnTo>
                  <a:pt x="4312475" y="5480697"/>
                </a:lnTo>
                <a:lnTo>
                  <a:pt x="4266755" y="5501462"/>
                </a:lnTo>
                <a:lnTo>
                  <a:pt x="4220756" y="5521604"/>
                </a:lnTo>
                <a:lnTo>
                  <a:pt x="4174477" y="5541124"/>
                </a:lnTo>
                <a:lnTo>
                  <a:pt x="4127919" y="5560009"/>
                </a:lnTo>
                <a:lnTo>
                  <a:pt x="4081107" y="5578259"/>
                </a:lnTo>
                <a:lnTo>
                  <a:pt x="4034028" y="5595874"/>
                </a:lnTo>
                <a:lnTo>
                  <a:pt x="3986707" y="5612828"/>
                </a:lnTo>
                <a:lnTo>
                  <a:pt x="3939146" y="5629148"/>
                </a:lnTo>
                <a:lnTo>
                  <a:pt x="3891330" y="5644807"/>
                </a:lnTo>
                <a:lnTo>
                  <a:pt x="3843286" y="5659806"/>
                </a:lnTo>
                <a:lnTo>
                  <a:pt x="3795026" y="5674144"/>
                </a:lnTo>
                <a:lnTo>
                  <a:pt x="3746538" y="5687822"/>
                </a:lnTo>
                <a:lnTo>
                  <a:pt x="3697833" y="5700814"/>
                </a:lnTo>
                <a:lnTo>
                  <a:pt x="3648926" y="5713133"/>
                </a:lnTo>
                <a:lnTo>
                  <a:pt x="3599827" y="5724779"/>
                </a:lnTo>
                <a:lnTo>
                  <a:pt x="3550526" y="5735726"/>
                </a:lnTo>
                <a:lnTo>
                  <a:pt x="3501034" y="5745988"/>
                </a:lnTo>
                <a:lnTo>
                  <a:pt x="3451364" y="5755564"/>
                </a:lnTo>
                <a:lnTo>
                  <a:pt x="3401517" y="5764428"/>
                </a:lnTo>
                <a:lnTo>
                  <a:pt x="3351492" y="5772594"/>
                </a:lnTo>
                <a:lnTo>
                  <a:pt x="3301314" y="5780049"/>
                </a:lnTo>
                <a:lnTo>
                  <a:pt x="3256711" y="5432171"/>
                </a:lnTo>
                <a:lnTo>
                  <a:pt x="3306000" y="5424665"/>
                </a:lnTo>
                <a:lnTo>
                  <a:pt x="3355124" y="5416423"/>
                </a:lnTo>
                <a:lnTo>
                  <a:pt x="3404070" y="5407457"/>
                </a:lnTo>
                <a:lnTo>
                  <a:pt x="3452838" y="5397754"/>
                </a:lnTo>
                <a:lnTo>
                  <a:pt x="3501415" y="5387327"/>
                </a:lnTo>
                <a:lnTo>
                  <a:pt x="3549802" y="5376189"/>
                </a:lnTo>
                <a:lnTo>
                  <a:pt x="3597986" y="5364327"/>
                </a:lnTo>
                <a:lnTo>
                  <a:pt x="3645941" y="5351754"/>
                </a:lnTo>
                <a:lnTo>
                  <a:pt x="3693693" y="5338483"/>
                </a:lnTo>
                <a:lnTo>
                  <a:pt x="3741216" y="5324500"/>
                </a:lnTo>
                <a:lnTo>
                  <a:pt x="3788499" y="5309819"/>
                </a:lnTo>
                <a:lnTo>
                  <a:pt x="3835539" y="5294452"/>
                </a:lnTo>
                <a:lnTo>
                  <a:pt x="3882326" y="5278386"/>
                </a:lnTo>
                <a:lnTo>
                  <a:pt x="3928859" y="5261635"/>
                </a:lnTo>
                <a:lnTo>
                  <a:pt x="3975125" y="5244198"/>
                </a:lnTo>
                <a:lnTo>
                  <a:pt x="4021124" y="5226088"/>
                </a:lnTo>
                <a:lnTo>
                  <a:pt x="4066844" y="5207305"/>
                </a:lnTo>
                <a:lnTo>
                  <a:pt x="4112260" y="5187848"/>
                </a:lnTo>
                <a:lnTo>
                  <a:pt x="4157395" y="5167719"/>
                </a:lnTo>
                <a:lnTo>
                  <a:pt x="4202214" y="5146941"/>
                </a:lnTo>
                <a:lnTo>
                  <a:pt x="4246727" y="5125491"/>
                </a:lnTo>
                <a:lnTo>
                  <a:pt x="4290923" y="5103393"/>
                </a:lnTo>
                <a:lnTo>
                  <a:pt x="4334802" y="5080647"/>
                </a:lnTo>
                <a:lnTo>
                  <a:pt x="4378325" y="5057267"/>
                </a:lnTo>
                <a:lnTo>
                  <a:pt x="4421517" y="5033226"/>
                </a:lnTo>
                <a:lnTo>
                  <a:pt x="4464367" y="5008562"/>
                </a:lnTo>
                <a:lnTo>
                  <a:pt x="4506849" y="4983264"/>
                </a:lnTo>
                <a:lnTo>
                  <a:pt x="4548975" y="4957330"/>
                </a:lnTo>
                <a:lnTo>
                  <a:pt x="4590720" y="4930775"/>
                </a:lnTo>
                <a:lnTo>
                  <a:pt x="4632083" y="4903597"/>
                </a:lnTo>
                <a:lnTo>
                  <a:pt x="4673066" y="4875796"/>
                </a:lnTo>
                <a:lnTo>
                  <a:pt x="4713656" y="4847387"/>
                </a:lnTo>
                <a:lnTo>
                  <a:pt x="4753838" y="4818380"/>
                </a:lnTo>
                <a:lnTo>
                  <a:pt x="4793602" y="4788763"/>
                </a:lnTo>
                <a:lnTo>
                  <a:pt x="4832959" y="4758537"/>
                </a:lnTo>
                <a:lnTo>
                  <a:pt x="4871885" y="4727727"/>
                </a:lnTo>
                <a:lnTo>
                  <a:pt x="4910379" y="4696320"/>
                </a:lnTo>
                <a:lnTo>
                  <a:pt x="4948428" y="4664316"/>
                </a:lnTo>
                <a:lnTo>
                  <a:pt x="4986032" y="4631741"/>
                </a:lnTo>
                <a:lnTo>
                  <a:pt x="5023180" y="4598581"/>
                </a:lnTo>
                <a:lnTo>
                  <a:pt x="5059870" y="4564850"/>
                </a:lnTo>
                <a:lnTo>
                  <a:pt x="5096078" y="4530534"/>
                </a:lnTo>
                <a:lnTo>
                  <a:pt x="5131803" y="4495673"/>
                </a:lnTo>
                <a:lnTo>
                  <a:pt x="5167058" y="4460227"/>
                </a:lnTo>
                <a:lnTo>
                  <a:pt x="5201805" y="4424235"/>
                </a:lnTo>
                <a:lnTo>
                  <a:pt x="5451627" y="4665065"/>
                </a:lnTo>
                <a:lnTo>
                  <a:pt x="5451627" y="4615612"/>
                </a:lnTo>
                <a:lnTo>
                  <a:pt x="5241061" y="4424235"/>
                </a:lnTo>
                <a:lnTo>
                  <a:pt x="5201805" y="4388561"/>
                </a:lnTo>
                <a:lnTo>
                  <a:pt x="5167058" y="4425708"/>
                </a:lnTo>
                <a:lnTo>
                  <a:pt x="5131803" y="4462259"/>
                </a:lnTo>
                <a:lnTo>
                  <a:pt x="5096078" y="4498200"/>
                </a:lnTo>
                <a:lnTo>
                  <a:pt x="5059858" y="4533519"/>
                </a:lnTo>
                <a:lnTo>
                  <a:pt x="5023167" y="4568215"/>
                </a:lnTo>
                <a:lnTo>
                  <a:pt x="4986020" y="4602289"/>
                </a:lnTo>
                <a:lnTo>
                  <a:pt x="4948402" y="4635741"/>
                </a:lnTo>
                <a:lnTo>
                  <a:pt x="4910328" y="4668558"/>
                </a:lnTo>
                <a:lnTo>
                  <a:pt x="4871821" y="4700752"/>
                </a:lnTo>
                <a:lnTo>
                  <a:pt x="4832858" y="4732299"/>
                </a:lnTo>
                <a:lnTo>
                  <a:pt x="4793475" y="4763224"/>
                </a:lnTo>
                <a:lnTo>
                  <a:pt x="4753661" y="4793500"/>
                </a:lnTo>
                <a:lnTo>
                  <a:pt x="4713440" y="4823142"/>
                </a:lnTo>
                <a:lnTo>
                  <a:pt x="4672800" y="4852124"/>
                </a:lnTo>
                <a:lnTo>
                  <a:pt x="4631753" y="4880470"/>
                </a:lnTo>
                <a:lnTo>
                  <a:pt x="4590313" y="4908156"/>
                </a:lnTo>
                <a:lnTo>
                  <a:pt x="4548492" y="4935194"/>
                </a:lnTo>
                <a:lnTo>
                  <a:pt x="4506277" y="4961560"/>
                </a:lnTo>
                <a:lnTo>
                  <a:pt x="4463694" y="4987277"/>
                </a:lnTo>
                <a:lnTo>
                  <a:pt x="4420743" y="5012334"/>
                </a:lnTo>
                <a:lnTo>
                  <a:pt x="4377423" y="5036718"/>
                </a:lnTo>
                <a:lnTo>
                  <a:pt x="4333748" y="5060429"/>
                </a:lnTo>
                <a:lnTo>
                  <a:pt x="4289742" y="5083480"/>
                </a:lnTo>
                <a:lnTo>
                  <a:pt x="4245381" y="5105844"/>
                </a:lnTo>
                <a:lnTo>
                  <a:pt x="4200690" y="5127536"/>
                </a:lnTo>
                <a:lnTo>
                  <a:pt x="4155668" y="5148542"/>
                </a:lnTo>
                <a:lnTo>
                  <a:pt x="4110342" y="5168862"/>
                </a:lnTo>
                <a:lnTo>
                  <a:pt x="4064685" y="5188496"/>
                </a:lnTo>
                <a:lnTo>
                  <a:pt x="4018737" y="5207444"/>
                </a:lnTo>
                <a:lnTo>
                  <a:pt x="3972483" y="5225694"/>
                </a:lnTo>
                <a:lnTo>
                  <a:pt x="3925951" y="5243258"/>
                </a:lnTo>
                <a:lnTo>
                  <a:pt x="3879126" y="5260111"/>
                </a:lnTo>
                <a:lnTo>
                  <a:pt x="3832021" y="5276266"/>
                </a:lnTo>
                <a:lnTo>
                  <a:pt x="3784650" y="5291721"/>
                </a:lnTo>
                <a:lnTo>
                  <a:pt x="3737013" y="5306466"/>
                </a:lnTo>
                <a:lnTo>
                  <a:pt x="3689121" y="5320500"/>
                </a:lnTo>
                <a:lnTo>
                  <a:pt x="3640988" y="5333822"/>
                </a:lnTo>
                <a:lnTo>
                  <a:pt x="3592614" y="5346420"/>
                </a:lnTo>
                <a:lnTo>
                  <a:pt x="3543998" y="5358308"/>
                </a:lnTo>
                <a:lnTo>
                  <a:pt x="3495154" y="5369471"/>
                </a:lnTo>
                <a:lnTo>
                  <a:pt x="3446094" y="5379898"/>
                </a:lnTo>
                <a:lnTo>
                  <a:pt x="3396818" y="5389613"/>
                </a:lnTo>
                <a:lnTo>
                  <a:pt x="3347339" y="5398592"/>
                </a:lnTo>
                <a:lnTo>
                  <a:pt x="3297656" y="5406834"/>
                </a:lnTo>
                <a:lnTo>
                  <a:pt x="3247783" y="5414340"/>
                </a:lnTo>
                <a:lnTo>
                  <a:pt x="3238868" y="5414340"/>
                </a:lnTo>
                <a:lnTo>
                  <a:pt x="3292398" y="5806808"/>
                </a:lnTo>
                <a:lnTo>
                  <a:pt x="3301314" y="5806808"/>
                </a:lnTo>
                <a:lnTo>
                  <a:pt x="3351568" y="5798985"/>
                </a:lnTo>
                <a:lnTo>
                  <a:pt x="3401657" y="5790501"/>
                </a:lnTo>
                <a:lnTo>
                  <a:pt x="3451580" y="5781357"/>
                </a:lnTo>
                <a:lnTo>
                  <a:pt x="3501339" y="5771553"/>
                </a:lnTo>
                <a:lnTo>
                  <a:pt x="3550920" y="5761113"/>
                </a:lnTo>
                <a:lnTo>
                  <a:pt x="3600310" y="5750014"/>
                </a:lnTo>
                <a:lnTo>
                  <a:pt x="3649510" y="5738266"/>
                </a:lnTo>
                <a:lnTo>
                  <a:pt x="3698519" y="5725884"/>
                </a:lnTo>
                <a:lnTo>
                  <a:pt x="3747325" y="5712853"/>
                </a:lnTo>
                <a:lnTo>
                  <a:pt x="3795903" y="5699201"/>
                </a:lnTo>
                <a:lnTo>
                  <a:pt x="3844277" y="5684901"/>
                </a:lnTo>
                <a:lnTo>
                  <a:pt x="3892423" y="5669978"/>
                </a:lnTo>
                <a:lnTo>
                  <a:pt x="3940340" y="5654421"/>
                </a:lnTo>
                <a:lnTo>
                  <a:pt x="3988016" y="5638241"/>
                </a:lnTo>
                <a:lnTo>
                  <a:pt x="4035437" y="5621439"/>
                </a:lnTo>
                <a:lnTo>
                  <a:pt x="4082618" y="5604027"/>
                </a:lnTo>
                <a:lnTo>
                  <a:pt x="4129532" y="5585993"/>
                </a:lnTo>
                <a:lnTo>
                  <a:pt x="4176179" y="5567337"/>
                </a:lnTo>
                <a:lnTo>
                  <a:pt x="4222559" y="5548084"/>
                </a:lnTo>
                <a:lnTo>
                  <a:pt x="4268660" y="5528221"/>
                </a:lnTo>
                <a:lnTo>
                  <a:pt x="4314469" y="5507761"/>
                </a:lnTo>
                <a:lnTo>
                  <a:pt x="4359986" y="5486692"/>
                </a:lnTo>
                <a:lnTo>
                  <a:pt x="4405198" y="5465026"/>
                </a:lnTo>
                <a:lnTo>
                  <a:pt x="4450105" y="5442763"/>
                </a:lnTo>
                <a:lnTo>
                  <a:pt x="4494695" y="5419915"/>
                </a:lnTo>
                <a:lnTo>
                  <a:pt x="4538967" y="5396471"/>
                </a:lnTo>
                <a:lnTo>
                  <a:pt x="4582909" y="5372443"/>
                </a:lnTo>
                <a:lnTo>
                  <a:pt x="4626521" y="5347830"/>
                </a:lnTo>
                <a:lnTo>
                  <a:pt x="4669790" y="5322646"/>
                </a:lnTo>
                <a:lnTo>
                  <a:pt x="4712716" y="5296878"/>
                </a:lnTo>
                <a:lnTo>
                  <a:pt x="4755273" y="5270538"/>
                </a:lnTo>
                <a:lnTo>
                  <a:pt x="4797476" y="5243627"/>
                </a:lnTo>
                <a:lnTo>
                  <a:pt x="4839309" y="5216156"/>
                </a:lnTo>
                <a:lnTo>
                  <a:pt x="4880762" y="5188102"/>
                </a:lnTo>
                <a:lnTo>
                  <a:pt x="4921834" y="5159502"/>
                </a:lnTo>
                <a:lnTo>
                  <a:pt x="4962512" y="5130343"/>
                </a:lnTo>
                <a:lnTo>
                  <a:pt x="5002809" y="5100625"/>
                </a:lnTo>
                <a:lnTo>
                  <a:pt x="5042687" y="5070348"/>
                </a:lnTo>
                <a:lnTo>
                  <a:pt x="5082159" y="5039525"/>
                </a:lnTo>
                <a:lnTo>
                  <a:pt x="5121211" y="5008156"/>
                </a:lnTo>
                <a:lnTo>
                  <a:pt x="5159845" y="4976253"/>
                </a:lnTo>
                <a:lnTo>
                  <a:pt x="5198046" y="4943792"/>
                </a:lnTo>
                <a:lnTo>
                  <a:pt x="5235816" y="4910810"/>
                </a:lnTo>
                <a:lnTo>
                  <a:pt x="5273129" y="4877282"/>
                </a:lnTo>
                <a:lnTo>
                  <a:pt x="5309997" y="4843221"/>
                </a:lnTo>
                <a:lnTo>
                  <a:pt x="5346408" y="4808639"/>
                </a:lnTo>
                <a:lnTo>
                  <a:pt x="5382349" y="4773523"/>
                </a:lnTo>
                <a:lnTo>
                  <a:pt x="5417820" y="4737900"/>
                </a:lnTo>
                <a:lnTo>
                  <a:pt x="5452821" y="4701743"/>
                </a:lnTo>
                <a:lnTo>
                  <a:pt x="5487327" y="4665065"/>
                </a:lnTo>
                <a:lnTo>
                  <a:pt x="5496242" y="4656150"/>
                </a:lnTo>
                <a:close/>
              </a:path>
              <a:path w="6496050" h="5929630">
                <a:moveTo>
                  <a:pt x="5817451" y="8928"/>
                </a:moveTo>
                <a:lnTo>
                  <a:pt x="5808535" y="0"/>
                </a:lnTo>
                <a:lnTo>
                  <a:pt x="5585472" y="160566"/>
                </a:lnTo>
                <a:lnTo>
                  <a:pt x="5594388" y="169481"/>
                </a:lnTo>
                <a:lnTo>
                  <a:pt x="5817451" y="8928"/>
                </a:lnTo>
                <a:close/>
              </a:path>
              <a:path w="6496050" h="5929630">
                <a:moveTo>
                  <a:pt x="5835294" y="4263682"/>
                </a:moveTo>
                <a:lnTo>
                  <a:pt x="5612244" y="4103116"/>
                </a:lnTo>
                <a:lnTo>
                  <a:pt x="5603316" y="4120959"/>
                </a:lnTo>
                <a:lnTo>
                  <a:pt x="5826379" y="4281513"/>
                </a:lnTo>
                <a:lnTo>
                  <a:pt x="5835294" y="4263682"/>
                </a:lnTo>
                <a:close/>
              </a:path>
              <a:path w="6496050" h="5929630">
                <a:moveTo>
                  <a:pt x="5870994" y="89204"/>
                </a:moveTo>
                <a:lnTo>
                  <a:pt x="5862066" y="71361"/>
                </a:lnTo>
                <a:lnTo>
                  <a:pt x="5630088" y="222999"/>
                </a:lnTo>
                <a:lnTo>
                  <a:pt x="5639003" y="240842"/>
                </a:lnTo>
                <a:lnTo>
                  <a:pt x="5870994" y="89204"/>
                </a:lnTo>
                <a:close/>
              </a:path>
              <a:path w="6496050" h="5929630">
                <a:moveTo>
                  <a:pt x="5888837" y="4183405"/>
                </a:moveTo>
                <a:lnTo>
                  <a:pt x="5656846" y="4031767"/>
                </a:lnTo>
                <a:lnTo>
                  <a:pt x="5647931" y="4049598"/>
                </a:lnTo>
                <a:lnTo>
                  <a:pt x="5879909" y="4201236"/>
                </a:lnTo>
                <a:lnTo>
                  <a:pt x="5888837" y="4183405"/>
                </a:lnTo>
                <a:close/>
              </a:path>
              <a:path w="6496050" h="5929630">
                <a:moveTo>
                  <a:pt x="5924524" y="169481"/>
                </a:moveTo>
                <a:lnTo>
                  <a:pt x="5915596" y="151638"/>
                </a:lnTo>
                <a:lnTo>
                  <a:pt x="5683618" y="294360"/>
                </a:lnTo>
                <a:lnTo>
                  <a:pt x="5692533" y="312191"/>
                </a:lnTo>
                <a:lnTo>
                  <a:pt x="5924524" y="169481"/>
                </a:lnTo>
                <a:close/>
              </a:path>
              <a:path w="6496050" h="5929630">
                <a:moveTo>
                  <a:pt x="5942368" y="4103116"/>
                </a:moveTo>
                <a:lnTo>
                  <a:pt x="5710390" y="3960406"/>
                </a:lnTo>
                <a:lnTo>
                  <a:pt x="5701462" y="3978249"/>
                </a:lnTo>
                <a:lnTo>
                  <a:pt x="5933452" y="4120959"/>
                </a:lnTo>
                <a:lnTo>
                  <a:pt x="5942368" y="4103116"/>
                </a:lnTo>
                <a:close/>
              </a:path>
              <a:path w="6496050" h="5929630">
                <a:moveTo>
                  <a:pt x="5978055" y="249758"/>
                </a:moveTo>
                <a:lnTo>
                  <a:pt x="5969139" y="231914"/>
                </a:lnTo>
                <a:lnTo>
                  <a:pt x="5737149" y="374637"/>
                </a:lnTo>
                <a:lnTo>
                  <a:pt x="5746077" y="392480"/>
                </a:lnTo>
                <a:lnTo>
                  <a:pt x="5978055" y="249758"/>
                </a:lnTo>
                <a:close/>
              </a:path>
              <a:path w="6496050" h="5929630">
                <a:moveTo>
                  <a:pt x="5986983" y="4022839"/>
                </a:moveTo>
                <a:lnTo>
                  <a:pt x="5754992" y="3880129"/>
                </a:lnTo>
                <a:lnTo>
                  <a:pt x="5746077" y="3897960"/>
                </a:lnTo>
                <a:lnTo>
                  <a:pt x="5978055" y="4040682"/>
                </a:lnTo>
                <a:lnTo>
                  <a:pt x="5986983" y="4022839"/>
                </a:lnTo>
                <a:close/>
              </a:path>
              <a:path w="6496050" h="5929630">
                <a:moveTo>
                  <a:pt x="6022670" y="330034"/>
                </a:moveTo>
                <a:lnTo>
                  <a:pt x="6013755" y="312191"/>
                </a:lnTo>
                <a:lnTo>
                  <a:pt x="5772848" y="445998"/>
                </a:lnTo>
                <a:lnTo>
                  <a:pt x="5781764" y="463829"/>
                </a:lnTo>
                <a:lnTo>
                  <a:pt x="6022670" y="330034"/>
                </a:lnTo>
                <a:close/>
              </a:path>
              <a:path w="6496050" h="5929630">
                <a:moveTo>
                  <a:pt x="6040513" y="3942562"/>
                </a:moveTo>
                <a:lnTo>
                  <a:pt x="5790692" y="3808768"/>
                </a:lnTo>
                <a:lnTo>
                  <a:pt x="5781764" y="3826611"/>
                </a:lnTo>
                <a:lnTo>
                  <a:pt x="6022670" y="3960406"/>
                </a:lnTo>
                <a:lnTo>
                  <a:pt x="6040513" y="3942562"/>
                </a:lnTo>
                <a:close/>
              </a:path>
              <a:path w="6496050" h="5929630">
                <a:moveTo>
                  <a:pt x="6067285" y="419239"/>
                </a:moveTo>
                <a:lnTo>
                  <a:pt x="6058357" y="401396"/>
                </a:lnTo>
                <a:lnTo>
                  <a:pt x="5817451" y="526275"/>
                </a:lnTo>
                <a:lnTo>
                  <a:pt x="5826379" y="544106"/>
                </a:lnTo>
                <a:lnTo>
                  <a:pt x="6067285" y="419239"/>
                </a:lnTo>
                <a:close/>
              </a:path>
              <a:path w="6496050" h="5929630">
                <a:moveTo>
                  <a:pt x="6085129" y="3862286"/>
                </a:moveTo>
                <a:lnTo>
                  <a:pt x="5844222" y="3737406"/>
                </a:lnTo>
                <a:lnTo>
                  <a:pt x="5835294" y="3755250"/>
                </a:lnTo>
                <a:lnTo>
                  <a:pt x="6076200" y="3880129"/>
                </a:lnTo>
                <a:lnTo>
                  <a:pt x="6085129" y="3862286"/>
                </a:lnTo>
                <a:close/>
              </a:path>
              <a:path w="6496050" h="5929630">
                <a:moveTo>
                  <a:pt x="6111900" y="499516"/>
                </a:moveTo>
                <a:lnTo>
                  <a:pt x="6102972" y="481672"/>
                </a:lnTo>
                <a:lnTo>
                  <a:pt x="5853138" y="606552"/>
                </a:lnTo>
                <a:lnTo>
                  <a:pt x="5862066" y="624395"/>
                </a:lnTo>
                <a:lnTo>
                  <a:pt x="6111900" y="499516"/>
                </a:lnTo>
                <a:close/>
              </a:path>
              <a:path w="6496050" h="5929630">
                <a:moveTo>
                  <a:pt x="6120816" y="3773081"/>
                </a:moveTo>
                <a:lnTo>
                  <a:pt x="5879909" y="3648214"/>
                </a:lnTo>
                <a:lnTo>
                  <a:pt x="5870994" y="3666045"/>
                </a:lnTo>
                <a:lnTo>
                  <a:pt x="6111900" y="3790924"/>
                </a:lnTo>
                <a:lnTo>
                  <a:pt x="6120816" y="3773081"/>
                </a:lnTo>
                <a:close/>
              </a:path>
              <a:path w="6496050" h="5929630">
                <a:moveTo>
                  <a:pt x="6122505" y="2131784"/>
                </a:moveTo>
                <a:lnTo>
                  <a:pt x="6122136" y="2080983"/>
                </a:lnTo>
                <a:lnTo>
                  <a:pt x="6120955" y="2030183"/>
                </a:lnTo>
                <a:lnTo>
                  <a:pt x="6118999" y="1992083"/>
                </a:lnTo>
                <a:lnTo>
                  <a:pt x="6116269" y="1941283"/>
                </a:lnTo>
                <a:lnTo>
                  <a:pt x="6112789" y="1890483"/>
                </a:lnTo>
                <a:lnTo>
                  <a:pt x="6108547" y="1839683"/>
                </a:lnTo>
                <a:lnTo>
                  <a:pt x="6103582" y="1788883"/>
                </a:lnTo>
                <a:lnTo>
                  <a:pt x="6097905" y="1738083"/>
                </a:lnTo>
                <a:lnTo>
                  <a:pt x="6091517" y="1687283"/>
                </a:lnTo>
                <a:lnTo>
                  <a:pt x="6084430" y="1636483"/>
                </a:lnTo>
                <a:lnTo>
                  <a:pt x="6076670" y="1585683"/>
                </a:lnTo>
                <a:lnTo>
                  <a:pt x="6068238" y="1547583"/>
                </a:lnTo>
                <a:lnTo>
                  <a:pt x="6059157" y="1496783"/>
                </a:lnTo>
                <a:lnTo>
                  <a:pt x="6049442" y="1445983"/>
                </a:lnTo>
                <a:lnTo>
                  <a:pt x="6039472" y="1407883"/>
                </a:lnTo>
                <a:lnTo>
                  <a:pt x="6028677" y="1357083"/>
                </a:lnTo>
                <a:lnTo>
                  <a:pt x="6017069" y="1306283"/>
                </a:lnTo>
                <a:lnTo>
                  <a:pt x="6004649" y="1268183"/>
                </a:lnTo>
                <a:lnTo>
                  <a:pt x="5991403" y="1217383"/>
                </a:lnTo>
                <a:lnTo>
                  <a:pt x="5977331" y="1166583"/>
                </a:lnTo>
                <a:lnTo>
                  <a:pt x="5962447" y="1115783"/>
                </a:lnTo>
                <a:lnTo>
                  <a:pt x="5946737" y="1077683"/>
                </a:lnTo>
                <a:lnTo>
                  <a:pt x="5930214" y="1026883"/>
                </a:lnTo>
                <a:lnTo>
                  <a:pt x="5912866" y="976083"/>
                </a:lnTo>
                <a:lnTo>
                  <a:pt x="5894705" y="925283"/>
                </a:lnTo>
                <a:lnTo>
                  <a:pt x="5875718" y="887183"/>
                </a:lnTo>
                <a:lnTo>
                  <a:pt x="5855919" y="836383"/>
                </a:lnTo>
                <a:lnTo>
                  <a:pt x="5835294" y="785583"/>
                </a:lnTo>
                <a:lnTo>
                  <a:pt x="5810974" y="734783"/>
                </a:lnTo>
                <a:lnTo>
                  <a:pt x="5736933" y="582383"/>
                </a:lnTo>
                <a:lnTo>
                  <a:pt x="5712612" y="531583"/>
                </a:lnTo>
                <a:lnTo>
                  <a:pt x="5688825" y="493483"/>
                </a:lnTo>
                <a:lnTo>
                  <a:pt x="5665787" y="455383"/>
                </a:lnTo>
                <a:lnTo>
                  <a:pt x="5643715" y="417283"/>
                </a:lnTo>
                <a:lnTo>
                  <a:pt x="5622823" y="379183"/>
                </a:lnTo>
                <a:lnTo>
                  <a:pt x="5603316" y="353783"/>
                </a:lnTo>
                <a:lnTo>
                  <a:pt x="5576544" y="302983"/>
                </a:lnTo>
                <a:lnTo>
                  <a:pt x="5563159" y="290283"/>
                </a:lnTo>
                <a:lnTo>
                  <a:pt x="5549785" y="264883"/>
                </a:lnTo>
                <a:lnTo>
                  <a:pt x="5543232" y="264883"/>
                </a:lnTo>
                <a:lnTo>
                  <a:pt x="5537517" y="252183"/>
                </a:lnTo>
                <a:lnTo>
                  <a:pt x="5533466" y="239483"/>
                </a:lnTo>
                <a:lnTo>
                  <a:pt x="5531942" y="239483"/>
                </a:lnTo>
                <a:lnTo>
                  <a:pt x="5505170" y="214083"/>
                </a:lnTo>
                <a:lnTo>
                  <a:pt x="5487327" y="214083"/>
                </a:lnTo>
                <a:lnTo>
                  <a:pt x="5514086" y="264883"/>
                </a:lnTo>
                <a:lnTo>
                  <a:pt x="5519394" y="264883"/>
                </a:lnTo>
                <a:lnTo>
                  <a:pt x="5526633" y="290283"/>
                </a:lnTo>
                <a:lnTo>
                  <a:pt x="5531929" y="302983"/>
                </a:lnTo>
                <a:lnTo>
                  <a:pt x="5558701" y="328383"/>
                </a:lnTo>
                <a:lnTo>
                  <a:pt x="5585472" y="379183"/>
                </a:lnTo>
                <a:lnTo>
                  <a:pt x="5602567" y="404583"/>
                </a:lnTo>
                <a:lnTo>
                  <a:pt x="5621591" y="442683"/>
                </a:lnTo>
                <a:lnTo>
                  <a:pt x="5642330" y="480783"/>
                </a:lnTo>
                <a:lnTo>
                  <a:pt x="5664555" y="518883"/>
                </a:lnTo>
                <a:lnTo>
                  <a:pt x="5688076" y="556983"/>
                </a:lnTo>
                <a:lnTo>
                  <a:pt x="5712663" y="607783"/>
                </a:lnTo>
                <a:lnTo>
                  <a:pt x="5738114" y="645883"/>
                </a:lnTo>
                <a:lnTo>
                  <a:pt x="5764200" y="696683"/>
                </a:lnTo>
                <a:lnTo>
                  <a:pt x="5790717" y="747483"/>
                </a:lnTo>
                <a:lnTo>
                  <a:pt x="5817451" y="810983"/>
                </a:lnTo>
                <a:lnTo>
                  <a:pt x="5838075" y="849083"/>
                </a:lnTo>
                <a:lnTo>
                  <a:pt x="5857875" y="899883"/>
                </a:lnTo>
                <a:lnTo>
                  <a:pt x="5876861" y="937983"/>
                </a:lnTo>
                <a:lnTo>
                  <a:pt x="5895022" y="988783"/>
                </a:lnTo>
                <a:lnTo>
                  <a:pt x="5912370" y="1039583"/>
                </a:lnTo>
                <a:lnTo>
                  <a:pt x="5928893" y="1090383"/>
                </a:lnTo>
                <a:lnTo>
                  <a:pt x="5944603" y="1128483"/>
                </a:lnTo>
                <a:lnTo>
                  <a:pt x="5959487" y="1179283"/>
                </a:lnTo>
                <a:lnTo>
                  <a:pt x="5973546" y="1230083"/>
                </a:lnTo>
                <a:lnTo>
                  <a:pt x="5986805" y="1268183"/>
                </a:lnTo>
                <a:lnTo>
                  <a:pt x="5999226" y="1318983"/>
                </a:lnTo>
                <a:lnTo>
                  <a:pt x="6010834" y="1369783"/>
                </a:lnTo>
                <a:lnTo>
                  <a:pt x="6021629" y="1407883"/>
                </a:lnTo>
                <a:lnTo>
                  <a:pt x="6031598" y="1458683"/>
                </a:lnTo>
                <a:lnTo>
                  <a:pt x="6041314" y="1509483"/>
                </a:lnTo>
                <a:lnTo>
                  <a:pt x="6050394" y="1547583"/>
                </a:lnTo>
                <a:lnTo>
                  <a:pt x="6058827" y="1598383"/>
                </a:lnTo>
                <a:lnTo>
                  <a:pt x="6066587" y="1649183"/>
                </a:lnTo>
                <a:lnTo>
                  <a:pt x="6073673" y="1699983"/>
                </a:lnTo>
                <a:lnTo>
                  <a:pt x="6080061" y="1750783"/>
                </a:lnTo>
                <a:lnTo>
                  <a:pt x="6085738" y="1801583"/>
                </a:lnTo>
                <a:lnTo>
                  <a:pt x="6090704" y="1839683"/>
                </a:lnTo>
                <a:lnTo>
                  <a:pt x="6094933" y="1890483"/>
                </a:lnTo>
                <a:lnTo>
                  <a:pt x="6098425" y="1941283"/>
                </a:lnTo>
                <a:lnTo>
                  <a:pt x="6101156" y="1992083"/>
                </a:lnTo>
                <a:lnTo>
                  <a:pt x="6103112" y="2042883"/>
                </a:lnTo>
                <a:lnTo>
                  <a:pt x="6104293" y="2093683"/>
                </a:lnTo>
                <a:lnTo>
                  <a:pt x="6104661" y="2144484"/>
                </a:lnTo>
                <a:lnTo>
                  <a:pt x="6104229" y="2195284"/>
                </a:lnTo>
                <a:lnTo>
                  <a:pt x="6102972" y="2246084"/>
                </a:lnTo>
                <a:lnTo>
                  <a:pt x="6100889" y="2284184"/>
                </a:lnTo>
                <a:lnTo>
                  <a:pt x="6097994" y="2334984"/>
                </a:lnTo>
                <a:lnTo>
                  <a:pt x="6094311" y="2385784"/>
                </a:lnTo>
                <a:lnTo>
                  <a:pt x="6089866" y="2436584"/>
                </a:lnTo>
                <a:lnTo>
                  <a:pt x="6084697" y="2487384"/>
                </a:lnTo>
                <a:lnTo>
                  <a:pt x="6078817" y="2538184"/>
                </a:lnTo>
                <a:lnTo>
                  <a:pt x="6072263" y="2588984"/>
                </a:lnTo>
                <a:lnTo>
                  <a:pt x="6065050" y="2627084"/>
                </a:lnTo>
                <a:lnTo>
                  <a:pt x="6057214" y="2677884"/>
                </a:lnTo>
                <a:lnTo>
                  <a:pt x="6048781" y="2728684"/>
                </a:lnTo>
                <a:lnTo>
                  <a:pt x="6039764" y="2779484"/>
                </a:lnTo>
                <a:lnTo>
                  <a:pt x="6030201" y="2830284"/>
                </a:lnTo>
                <a:lnTo>
                  <a:pt x="6020117" y="2881084"/>
                </a:lnTo>
                <a:lnTo>
                  <a:pt x="6009525" y="2919184"/>
                </a:lnTo>
                <a:lnTo>
                  <a:pt x="5998476" y="2969984"/>
                </a:lnTo>
                <a:lnTo>
                  <a:pt x="5986983" y="3020784"/>
                </a:lnTo>
                <a:lnTo>
                  <a:pt x="5973318" y="3058884"/>
                </a:lnTo>
                <a:lnTo>
                  <a:pt x="5959094" y="3109684"/>
                </a:lnTo>
                <a:lnTo>
                  <a:pt x="5944286" y="3160484"/>
                </a:lnTo>
                <a:lnTo>
                  <a:pt x="5928868" y="3198584"/>
                </a:lnTo>
                <a:lnTo>
                  <a:pt x="5912828" y="3249384"/>
                </a:lnTo>
                <a:lnTo>
                  <a:pt x="5896140" y="3287484"/>
                </a:lnTo>
                <a:lnTo>
                  <a:pt x="5878792" y="3338284"/>
                </a:lnTo>
                <a:lnTo>
                  <a:pt x="5860770" y="3389084"/>
                </a:lnTo>
                <a:lnTo>
                  <a:pt x="5842038" y="3427184"/>
                </a:lnTo>
                <a:lnTo>
                  <a:pt x="5822581" y="3477984"/>
                </a:lnTo>
                <a:lnTo>
                  <a:pt x="5802388" y="3516084"/>
                </a:lnTo>
                <a:lnTo>
                  <a:pt x="5781421" y="3566884"/>
                </a:lnTo>
                <a:lnTo>
                  <a:pt x="5759691" y="3617684"/>
                </a:lnTo>
                <a:lnTo>
                  <a:pt x="5737149" y="3655784"/>
                </a:lnTo>
                <a:lnTo>
                  <a:pt x="5710390" y="3706584"/>
                </a:lnTo>
                <a:lnTo>
                  <a:pt x="5698401" y="3719284"/>
                </a:lnTo>
                <a:lnTo>
                  <a:pt x="5677763" y="3770084"/>
                </a:lnTo>
                <a:lnTo>
                  <a:pt x="5665775" y="3782784"/>
                </a:lnTo>
                <a:lnTo>
                  <a:pt x="5594388" y="3897084"/>
                </a:lnTo>
                <a:lnTo>
                  <a:pt x="5582399" y="3909784"/>
                </a:lnTo>
                <a:lnTo>
                  <a:pt x="5561774" y="3947884"/>
                </a:lnTo>
                <a:lnTo>
                  <a:pt x="5543232" y="3973284"/>
                </a:lnTo>
                <a:lnTo>
                  <a:pt x="5537517" y="3985984"/>
                </a:lnTo>
                <a:lnTo>
                  <a:pt x="5533466" y="3985984"/>
                </a:lnTo>
                <a:lnTo>
                  <a:pt x="5531929" y="3998684"/>
                </a:lnTo>
                <a:lnTo>
                  <a:pt x="5505170" y="4049484"/>
                </a:lnTo>
                <a:lnTo>
                  <a:pt x="5499874" y="4049484"/>
                </a:lnTo>
                <a:lnTo>
                  <a:pt x="5492623" y="4062184"/>
                </a:lnTo>
                <a:lnTo>
                  <a:pt x="5487327" y="4074884"/>
                </a:lnTo>
                <a:lnTo>
                  <a:pt x="5478399" y="4074884"/>
                </a:lnTo>
                <a:lnTo>
                  <a:pt x="5466550" y="4087584"/>
                </a:lnTo>
                <a:lnTo>
                  <a:pt x="5457215" y="4100284"/>
                </a:lnTo>
                <a:lnTo>
                  <a:pt x="5449544" y="4112984"/>
                </a:lnTo>
                <a:lnTo>
                  <a:pt x="5442712" y="4138384"/>
                </a:lnTo>
                <a:lnTo>
                  <a:pt x="5429466" y="4151084"/>
                </a:lnTo>
                <a:lnTo>
                  <a:pt x="5417058" y="4163784"/>
                </a:lnTo>
                <a:lnTo>
                  <a:pt x="5406326" y="4176484"/>
                </a:lnTo>
                <a:lnTo>
                  <a:pt x="5398097" y="4189184"/>
                </a:lnTo>
                <a:lnTo>
                  <a:pt x="5362410" y="4239984"/>
                </a:lnTo>
                <a:lnTo>
                  <a:pt x="5728233" y="4532084"/>
                </a:lnTo>
                <a:lnTo>
                  <a:pt x="5692533" y="4570184"/>
                </a:lnTo>
                <a:lnTo>
                  <a:pt x="5684317" y="4582884"/>
                </a:lnTo>
                <a:lnTo>
                  <a:pt x="5673585" y="4595584"/>
                </a:lnTo>
                <a:lnTo>
                  <a:pt x="5661177" y="4608284"/>
                </a:lnTo>
                <a:lnTo>
                  <a:pt x="5647931" y="4620984"/>
                </a:lnTo>
                <a:lnTo>
                  <a:pt x="5540857" y="4735284"/>
                </a:lnTo>
                <a:lnTo>
                  <a:pt x="5511025" y="4773384"/>
                </a:lnTo>
                <a:lnTo>
                  <a:pt x="5476164" y="4811484"/>
                </a:lnTo>
                <a:lnTo>
                  <a:pt x="5437975" y="4836884"/>
                </a:lnTo>
                <a:lnTo>
                  <a:pt x="5398097" y="4887684"/>
                </a:lnTo>
                <a:lnTo>
                  <a:pt x="5273179" y="5001984"/>
                </a:lnTo>
                <a:lnTo>
                  <a:pt x="5246421" y="5027384"/>
                </a:lnTo>
                <a:lnTo>
                  <a:pt x="5130419" y="5116284"/>
                </a:lnTo>
                <a:lnTo>
                  <a:pt x="5023358" y="5205184"/>
                </a:lnTo>
                <a:lnTo>
                  <a:pt x="4977333" y="5230584"/>
                </a:lnTo>
                <a:lnTo>
                  <a:pt x="4931715" y="5268684"/>
                </a:lnTo>
                <a:lnTo>
                  <a:pt x="4886464" y="5294084"/>
                </a:lnTo>
                <a:lnTo>
                  <a:pt x="4841532" y="5332184"/>
                </a:lnTo>
                <a:lnTo>
                  <a:pt x="4532617" y="5509984"/>
                </a:lnTo>
                <a:lnTo>
                  <a:pt x="4505706" y="5522684"/>
                </a:lnTo>
                <a:lnTo>
                  <a:pt x="4477969" y="5535384"/>
                </a:lnTo>
                <a:lnTo>
                  <a:pt x="4448556" y="5548084"/>
                </a:lnTo>
                <a:lnTo>
                  <a:pt x="4416628" y="5560784"/>
                </a:lnTo>
                <a:lnTo>
                  <a:pt x="4398784" y="5573484"/>
                </a:lnTo>
                <a:lnTo>
                  <a:pt x="4407700" y="5573484"/>
                </a:lnTo>
                <a:lnTo>
                  <a:pt x="4425543" y="5560784"/>
                </a:lnTo>
                <a:lnTo>
                  <a:pt x="4453712" y="5548084"/>
                </a:lnTo>
                <a:lnTo>
                  <a:pt x="4513377" y="5522684"/>
                </a:lnTo>
                <a:lnTo>
                  <a:pt x="4541545" y="5509984"/>
                </a:lnTo>
                <a:lnTo>
                  <a:pt x="4583138" y="5484584"/>
                </a:lnTo>
                <a:lnTo>
                  <a:pt x="4667821" y="5433784"/>
                </a:lnTo>
                <a:lnTo>
                  <a:pt x="4754753" y="5382984"/>
                </a:lnTo>
                <a:lnTo>
                  <a:pt x="4844250" y="5332184"/>
                </a:lnTo>
                <a:lnTo>
                  <a:pt x="4890071" y="5294084"/>
                </a:lnTo>
                <a:lnTo>
                  <a:pt x="4936655" y="5268684"/>
                </a:lnTo>
                <a:lnTo>
                  <a:pt x="4984039" y="5230584"/>
                </a:lnTo>
                <a:lnTo>
                  <a:pt x="5032273" y="5205184"/>
                </a:lnTo>
                <a:lnTo>
                  <a:pt x="5139347" y="5116284"/>
                </a:lnTo>
                <a:lnTo>
                  <a:pt x="5255336" y="5027384"/>
                </a:lnTo>
                <a:lnTo>
                  <a:pt x="5262169" y="5014684"/>
                </a:lnTo>
                <a:lnTo>
                  <a:pt x="5269839" y="5014684"/>
                </a:lnTo>
                <a:lnTo>
                  <a:pt x="5279174" y="5001984"/>
                </a:lnTo>
                <a:lnTo>
                  <a:pt x="5291023" y="5001984"/>
                </a:lnTo>
                <a:lnTo>
                  <a:pt x="5415940" y="4887684"/>
                </a:lnTo>
                <a:lnTo>
                  <a:pt x="5665775" y="4620984"/>
                </a:lnTo>
                <a:lnTo>
                  <a:pt x="5679021" y="4608284"/>
                </a:lnTo>
                <a:lnTo>
                  <a:pt x="5691429" y="4595584"/>
                </a:lnTo>
                <a:lnTo>
                  <a:pt x="5702160" y="4582884"/>
                </a:lnTo>
                <a:lnTo>
                  <a:pt x="5710390" y="4570184"/>
                </a:lnTo>
                <a:lnTo>
                  <a:pt x="5719305" y="4557484"/>
                </a:lnTo>
                <a:lnTo>
                  <a:pt x="5728233" y="4557484"/>
                </a:lnTo>
                <a:lnTo>
                  <a:pt x="5754992" y="4519384"/>
                </a:lnTo>
                <a:lnTo>
                  <a:pt x="5389181" y="4227284"/>
                </a:lnTo>
                <a:lnTo>
                  <a:pt x="5415940" y="4189184"/>
                </a:lnTo>
                <a:lnTo>
                  <a:pt x="5424170" y="4176484"/>
                </a:lnTo>
                <a:lnTo>
                  <a:pt x="5434901" y="4163784"/>
                </a:lnTo>
                <a:lnTo>
                  <a:pt x="5447309" y="4151084"/>
                </a:lnTo>
                <a:lnTo>
                  <a:pt x="5460555" y="4138384"/>
                </a:lnTo>
                <a:lnTo>
                  <a:pt x="5468645" y="4112984"/>
                </a:lnTo>
                <a:lnTo>
                  <a:pt x="5488165" y="4087584"/>
                </a:lnTo>
                <a:lnTo>
                  <a:pt x="5496242" y="4074884"/>
                </a:lnTo>
                <a:lnTo>
                  <a:pt x="5505170" y="4074884"/>
                </a:lnTo>
                <a:lnTo>
                  <a:pt x="5510466" y="4062184"/>
                </a:lnTo>
                <a:lnTo>
                  <a:pt x="5517718" y="4049484"/>
                </a:lnTo>
                <a:lnTo>
                  <a:pt x="5523014" y="4049484"/>
                </a:lnTo>
                <a:lnTo>
                  <a:pt x="5549785" y="3998684"/>
                </a:lnTo>
                <a:lnTo>
                  <a:pt x="5556339" y="3985984"/>
                </a:lnTo>
                <a:lnTo>
                  <a:pt x="5562054" y="3985984"/>
                </a:lnTo>
                <a:lnTo>
                  <a:pt x="5566092" y="3973284"/>
                </a:lnTo>
                <a:lnTo>
                  <a:pt x="5567629" y="3960584"/>
                </a:lnTo>
                <a:lnTo>
                  <a:pt x="5579618" y="3947884"/>
                </a:lnTo>
                <a:lnTo>
                  <a:pt x="5600243" y="3909784"/>
                </a:lnTo>
                <a:lnTo>
                  <a:pt x="5612244" y="3897084"/>
                </a:lnTo>
                <a:lnTo>
                  <a:pt x="5683618" y="3782784"/>
                </a:lnTo>
                <a:lnTo>
                  <a:pt x="5695607" y="3770084"/>
                </a:lnTo>
                <a:lnTo>
                  <a:pt x="5716244" y="3719284"/>
                </a:lnTo>
                <a:lnTo>
                  <a:pt x="5728233" y="3706584"/>
                </a:lnTo>
                <a:lnTo>
                  <a:pt x="5754992" y="3655784"/>
                </a:lnTo>
                <a:lnTo>
                  <a:pt x="5777662" y="3617684"/>
                </a:lnTo>
                <a:lnTo>
                  <a:pt x="5799734" y="3566884"/>
                </a:lnTo>
                <a:lnTo>
                  <a:pt x="5821197" y="3516084"/>
                </a:lnTo>
                <a:lnTo>
                  <a:pt x="5841987" y="3477984"/>
                </a:lnTo>
                <a:lnTo>
                  <a:pt x="5862078" y="3427184"/>
                </a:lnTo>
                <a:lnTo>
                  <a:pt x="5881421" y="3389084"/>
                </a:lnTo>
                <a:lnTo>
                  <a:pt x="5899988" y="3338284"/>
                </a:lnTo>
                <a:lnTo>
                  <a:pt x="5917730" y="3287484"/>
                </a:lnTo>
                <a:lnTo>
                  <a:pt x="5934621" y="3249384"/>
                </a:lnTo>
                <a:lnTo>
                  <a:pt x="5950610" y="3198584"/>
                </a:lnTo>
                <a:lnTo>
                  <a:pt x="5965672" y="3160484"/>
                </a:lnTo>
                <a:lnTo>
                  <a:pt x="5979744" y="3109684"/>
                </a:lnTo>
                <a:lnTo>
                  <a:pt x="5992812" y="3058884"/>
                </a:lnTo>
                <a:lnTo>
                  <a:pt x="6004826" y="3020784"/>
                </a:lnTo>
                <a:lnTo>
                  <a:pt x="6017793" y="2969984"/>
                </a:lnTo>
                <a:lnTo>
                  <a:pt x="6029934" y="2919184"/>
                </a:lnTo>
                <a:lnTo>
                  <a:pt x="6041275" y="2868384"/>
                </a:lnTo>
                <a:lnTo>
                  <a:pt x="6051804" y="2817584"/>
                </a:lnTo>
                <a:lnTo>
                  <a:pt x="6061557" y="2766784"/>
                </a:lnTo>
                <a:lnTo>
                  <a:pt x="6070549" y="2728684"/>
                </a:lnTo>
                <a:lnTo>
                  <a:pt x="6078766" y="2677884"/>
                </a:lnTo>
                <a:lnTo>
                  <a:pt x="6086246" y="2627084"/>
                </a:lnTo>
                <a:lnTo>
                  <a:pt x="6092990" y="2576284"/>
                </a:lnTo>
                <a:lnTo>
                  <a:pt x="6099022" y="2525484"/>
                </a:lnTo>
                <a:lnTo>
                  <a:pt x="6104344" y="2474684"/>
                </a:lnTo>
                <a:lnTo>
                  <a:pt x="6108966" y="2423884"/>
                </a:lnTo>
                <a:lnTo>
                  <a:pt x="6112916" y="2373084"/>
                </a:lnTo>
                <a:lnTo>
                  <a:pt x="6116205" y="2334984"/>
                </a:lnTo>
                <a:lnTo>
                  <a:pt x="6118834" y="2284184"/>
                </a:lnTo>
                <a:lnTo>
                  <a:pt x="6120816" y="2233384"/>
                </a:lnTo>
                <a:lnTo>
                  <a:pt x="6122073" y="2182584"/>
                </a:lnTo>
                <a:lnTo>
                  <a:pt x="6122505" y="2131784"/>
                </a:lnTo>
                <a:close/>
              </a:path>
              <a:path w="6496050" h="5929630">
                <a:moveTo>
                  <a:pt x="6156503" y="579793"/>
                </a:moveTo>
                <a:lnTo>
                  <a:pt x="6147587" y="561949"/>
                </a:lnTo>
                <a:lnTo>
                  <a:pt x="5897753" y="677913"/>
                </a:lnTo>
                <a:lnTo>
                  <a:pt x="5906681" y="695744"/>
                </a:lnTo>
                <a:lnTo>
                  <a:pt x="6156503" y="579793"/>
                </a:lnTo>
                <a:close/>
              </a:path>
              <a:path w="6496050" h="5929630">
                <a:moveTo>
                  <a:pt x="6165431" y="3692804"/>
                </a:moveTo>
                <a:lnTo>
                  <a:pt x="5915596" y="3576853"/>
                </a:lnTo>
                <a:lnTo>
                  <a:pt x="5906681" y="3594697"/>
                </a:lnTo>
                <a:lnTo>
                  <a:pt x="6156503" y="3710648"/>
                </a:lnTo>
                <a:lnTo>
                  <a:pt x="6165431" y="3692804"/>
                </a:lnTo>
                <a:close/>
              </a:path>
              <a:path w="6496050" h="5929630">
                <a:moveTo>
                  <a:pt x="6192202" y="668985"/>
                </a:moveTo>
                <a:lnTo>
                  <a:pt x="6183274" y="651154"/>
                </a:lnTo>
                <a:lnTo>
                  <a:pt x="5933440" y="758190"/>
                </a:lnTo>
                <a:lnTo>
                  <a:pt x="5942368" y="776033"/>
                </a:lnTo>
                <a:lnTo>
                  <a:pt x="6192202" y="668985"/>
                </a:lnTo>
                <a:close/>
              </a:path>
              <a:path w="6496050" h="5929630">
                <a:moveTo>
                  <a:pt x="6201118" y="3603612"/>
                </a:moveTo>
                <a:lnTo>
                  <a:pt x="5951296" y="3496576"/>
                </a:lnTo>
                <a:lnTo>
                  <a:pt x="5942368" y="3514407"/>
                </a:lnTo>
                <a:lnTo>
                  <a:pt x="6192202" y="3621455"/>
                </a:lnTo>
                <a:lnTo>
                  <a:pt x="6201118" y="3603612"/>
                </a:lnTo>
                <a:close/>
              </a:path>
              <a:path w="6496050" h="5929630">
                <a:moveTo>
                  <a:pt x="6227889" y="758190"/>
                </a:moveTo>
                <a:lnTo>
                  <a:pt x="6218961" y="740346"/>
                </a:lnTo>
                <a:lnTo>
                  <a:pt x="5969139" y="838466"/>
                </a:lnTo>
                <a:lnTo>
                  <a:pt x="5978055" y="856310"/>
                </a:lnTo>
                <a:lnTo>
                  <a:pt x="6227889" y="758190"/>
                </a:lnTo>
                <a:close/>
              </a:path>
              <a:path w="6496050" h="5929630">
                <a:moveTo>
                  <a:pt x="6236805" y="3514407"/>
                </a:moveTo>
                <a:lnTo>
                  <a:pt x="5986983" y="3416300"/>
                </a:lnTo>
                <a:lnTo>
                  <a:pt x="5978055" y="3434130"/>
                </a:lnTo>
                <a:lnTo>
                  <a:pt x="6227889" y="3532251"/>
                </a:lnTo>
                <a:lnTo>
                  <a:pt x="6236805" y="3514407"/>
                </a:lnTo>
                <a:close/>
              </a:path>
              <a:path w="6496050" h="5929630">
                <a:moveTo>
                  <a:pt x="6263576" y="847382"/>
                </a:moveTo>
                <a:lnTo>
                  <a:pt x="6254661" y="829551"/>
                </a:lnTo>
                <a:lnTo>
                  <a:pt x="5995898" y="927658"/>
                </a:lnTo>
                <a:lnTo>
                  <a:pt x="6004826" y="945502"/>
                </a:lnTo>
                <a:lnTo>
                  <a:pt x="6263576" y="847382"/>
                </a:lnTo>
                <a:close/>
              </a:path>
              <a:path w="6496050" h="5929630">
                <a:moveTo>
                  <a:pt x="6272504" y="3425215"/>
                </a:moveTo>
                <a:lnTo>
                  <a:pt x="6013755" y="3327095"/>
                </a:lnTo>
                <a:lnTo>
                  <a:pt x="6004826" y="3344938"/>
                </a:lnTo>
                <a:lnTo>
                  <a:pt x="6263576" y="3443059"/>
                </a:lnTo>
                <a:lnTo>
                  <a:pt x="6272504" y="3425215"/>
                </a:lnTo>
                <a:close/>
              </a:path>
              <a:path w="6496050" h="5929630">
                <a:moveTo>
                  <a:pt x="6299263" y="936586"/>
                </a:moveTo>
                <a:lnTo>
                  <a:pt x="6290348" y="918743"/>
                </a:lnTo>
                <a:lnTo>
                  <a:pt x="6031598" y="1007948"/>
                </a:lnTo>
                <a:lnTo>
                  <a:pt x="6040513" y="1025779"/>
                </a:lnTo>
                <a:lnTo>
                  <a:pt x="6299263" y="936586"/>
                </a:lnTo>
                <a:close/>
              </a:path>
              <a:path w="6496050" h="5929630">
                <a:moveTo>
                  <a:pt x="6308191" y="3336010"/>
                </a:moveTo>
                <a:lnTo>
                  <a:pt x="6049442" y="3246818"/>
                </a:lnTo>
                <a:lnTo>
                  <a:pt x="6040513" y="3264662"/>
                </a:lnTo>
                <a:lnTo>
                  <a:pt x="6299263" y="3353854"/>
                </a:lnTo>
                <a:lnTo>
                  <a:pt x="6308191" y="3336010"/>
                </a:lnTo>
                <a:close/>
              </a:path>
              <a:path w="6496050" h="5929630">
                <a:moveTo>
                  <a:pt x="6326035" y="1025779"/>
                </a:moveTo>
                <a:lnTo>
                  <a:pt x="6317107" y="1007948"/>
                </a:lnTo>
                <a:lnTo>
                  <a:pt x="6058357" y="1088224"/>
                </a:lnTo>
                <a:lnTo>
                  <a:pt x="6067285" y="1106055"/>
                </a:lnTo>
                <a:lnTo>
                  <a:pt x="6326035" y="1025779"/>
                </a:lnTo>
                <a:close/>
              </a:path>
              <a:path w="6496050" h="5929630">
                <a:moveTo>
                  <a:pt x="6334963" y="3246818"/>
                </a:moveTo>
                <a:lnTo>
                  <a:pt x="6076200" y="3166541"/>
                </a:lnTo>
                <a:lnTo>
                  <a:pt x="6067285" y="3184372"/>
                </a:lnTo>
                <a:lnTo>
                  <a:pt x="6326035" y="3264662"/>
                </a:lnTo>
                <a:lnTo>
                  <a:pt x="6334963" y="3246818"/>
                </a:lnTo>
                <a:close/>
              </a:path>
              <a:path w="6496050" h="5929630">
                <a:moveTo>
                  <a:pt x="6352807" y="1114983"/>
                </a:moveTo>
                <a:lnTo>
                  <a:pt x="6343878" y="1097140"/>
                </a:lnTo>
                <a:lnTo>
                  <a:pt x="6085129" y="1177417"/>
                </a:lnTo>
                <a:lnTo>
                  <a:pt x="6094057" y="1195260"/>
                </a:lnTo>
                <a:lnTo>
                  <a:pt x="6352807" y="1114983"/>
                </a:lnTo>
                <a:close/>
              </a:path>
              <a:path w="6496050" h="5929630">
                <a:moveTo>
                  <a:pt x="6361722" y="3157613"/>
                </a:moveTo>
                <a:lnTo>
                  <a:pt x="6094057" y="3086265"/>
                </a:lnTo>
                <a:lnTo>
                  <a:pt x="6085129" y="3104096"/>
                </a:lnTo>
                <a:lnTo>
                  <a:pt x="6352807" y="3175457"/>
                </a:lnTo>
                <a:lnTo>
                  <a:pt x="6361722" y="3157613"/>
                </a:lnTo>
                <a:close/>
              </a:path>
              <a:path w="6496050" h="5929630">
                <a:moveTo>
                  <a:pt x="6379565" y="1204175"/>
                </a:moveTo>
                <a:lnTo>
                  <a:pt x="6370650" y="1186345"/>
                </a:lnTo>
                <a:lnTo>
                  <a:pt x="6111900" y="1257693"/>
                </a:lnTo>
                <a:lnTo>
                  <a:pt x="6111900" y="1275537"/>
                </a:lnTo>
                <a:lnTo>
                  <a:pt x="6379565" y="1204175"/>
                </a:lnTo>
                <a:close/>
              </a:path>
              <a:path w="6496050" h="5929630">
                <a:moveTo>
                  <a:pt x="6388494" y="3059506"/>
                </a:moveTo>
                <a:lnTo>
                  <a:pt x="6111900" y="2988145"/>
                </a:lnTo>
                <a:lnTo>
                  <a:pt x="6111900" y="3005988"/>
                </a:lnTo>
                <a:lnTo>
                  <a:pt x="6379565" y="3077337"/>
                </a:lnTo>
                <a:lnTo>
                  <a:pt x="6388494" y="3059506"/>
                </a:lnTo>
                <a:close/>
              </a:path>
              <a:path w="6496050" h="5929630">
                <a:moveTo>
                  <a:pt x="6397422" y="1275537"/>
                </a:moveTo>
                <a:lnTo>
                  <a:pt x="6129744" y="1337970"/>
                </a:lnTo>
                <a:lnTo>
                  <a:pt x="6129744" y="1355813"/>
                </a:lnTo>
                <a:lnTo>
                  <a:pt x="6397422" y="1293380"/>
                </a:lnTo>
                <a:lnTo>
                  <a:pt x="6397422" y="1275537"/>
                </a:lnTo>
                <a:close/>
              </a:path>
              <a:path w="6496050" h="5929630">
                <a:moveTo>
                  <a:pt x="6406337" y="2970301"/>
                </a:moveTo>
                <a:lnTo>
                  <a:pt x="6138659" y="2907868"/>
                </a:lnTo>
                <a:lnTo>
                  <a:pt x="6138659" y="2925699"/>
                </a:lnTo>
                <a:lnTo>
                  <a:pt x="6406337" y="2988145"/>
                </a:lnTo>
                <a:lnTo>
                  <a:pt x="6406337" y="2970301"/>
                </a:lnTo>
                <a:close/>
              </a:path>
              <a:path w="6496050" h="5929630">
                <a:moveTo>
                  <a:pt x="6415265" y="1373657"/>
                </a:moveTo>
                <a:lnTo>
                  <a:pt x="6147587" y="1427175"/>
                </a:lnTo>
                <a:lnTo>
                  <a:pt x="6147587" y="1445018"/>
                </a:lnTo>
                <a:lnTo>
                  <a:pt x="6415265" y="1391500"/>
                </a:lnTo>
                <a:lnTo>
                  <a:pt x="6415265" y="1373657"/>
                </a:lnTo>
                <a:close/>
              </a:path>
              <a:path w="6496050" h="5929630">
                <a:moveTo>
                  <a:pt x="6424181" y="2881109"/>
                </a:moveTo>
                <a:lnTo>
                  <a:pt x="6156515" y="2827591"/>
                </a:lnTo>
                <a:lnTo>
                  <a:pt x="6156515" y="2845422"/>
                </a:lnTo>
                <a:lnTo>
                  <a:pt x="6424181" y="2898940"/>
                </a:lnTo>
                <a:lnTo>
                  <a:pt x="6424181" y="2881109"/>
                </a:lnTo>
                <a:close/>
              </a:path>
              <a:path w="6496050" h="5929630">
                <a:moveTo>
                  <a:pt x="6433109" y="1462849"/>
                </a:moveTo>
                <a:lnTo>
                  <a:pt x="6165431" y="1516367"/>
                </a:lnTo>
                <a:lnTo>
                  <a:pt x="6165431" y="1534210"/>
                </a:lnTo>
                <a:lnTo>
                  <a:pt x="6433109" y="1480693"/>
                </a:lnTo>
                <a:lnTo>
                  <a:pt x="6433109" y="1462849"/>
                </a:lnTo>
                <a:close/>
              </a:path>
              <a:path w="6496050" h="5929630">
                <a:moveTo>
                  <a:pt x="6442024" y="2782989"/>
                </a:moveTo>
                <a:lnTo>
                  <a:pt x="6174359" y="2738386"/>
                </a:lnTo>
                <a:lnTo>
                  <a:pt x="6174359" y="2756230"/>
                </a:lnTo>
                <a:lnTo>
                  <a:pt x="6442024" y="2800832"/>
                </a:lnTo>
                <a:lnTo>
                  <a:pt x="6442024" y="2782989"/>
                </a:lnTo>
                <a:close/>
              </a:path>
              <a:path w="6496050" h="5929630">
                <a:moveTo>
                  <a:pt x="6450952" y="1560969"/>
                </a:moveTo>
                <a:lnTo>
                  <a:pt x="6183274" y="1605572"/>
                </a:lnTo>
                <a:lnTo>
                  <a:pt x="6183274" y="1623415"/>
                </a:lnTo>
                <a:lnTo>
                  <a:pt x="6450952" y="1578813"/>
                </a:lnTo>
                <a:lnTo>
                  <a:pt x="6450952" y="1560969"/>
                </a:lnTo>
                <a:close/>
              </a:path>
              <a:path w="6496050" h="5929630">
                <a:moveTo>
                  <a:pt x="6459868" y="2693784"/>
                </a:moveTo>
                <a:lnTo>
                  <a:pt x="6192202" y="2649194"/>
                </a:lnTo>
                <a:lnTo>
                  <a:pt x="6192202" y="2667025"/>
                </a:lnTo>
                <a:lnTo>
                  <a:pt x="6459868" y="2711627"/>
                </a:lnTo>
                <a:lnTo>
                  <a:pt x="6459868" y="2693784"/>
                </a:lnTo>
                <a:close/>
              </a:path>
              <a:path w="6496050" h="5929630">
                <a:moveTo>
                  <a:pt x="6468796" y="2595676"/>
                </a:moveTo>
                <a:lnTo>
                  <a:pt x="6201118" y="2559989"/>
                </a:lnTo>
                <a:lnTo>
                  <a:pt x="6201118" y="2577833"/>
                </a:lnTo>
                <a:lnTo>
                  <a:pt x="6468796" y="2613507"/>
                </a:lnTo>
                <a:lnTo>
                  <a:pt x="6468796" y="2595676"/>
                </a:lnTo>
                <a:close/>
              </a:path>
              <a:path w="6496050" h="5929630">
                <a:moveTo>
                  <a:pt x="6468796" y="1650174"/>
                </a:moveTo>
                <a:lnTo>
                  <a:pt x="6201118" y="1685848"/>
                </a:lnTo>
                <a:lnTo>
                  <a:pt x="6201118" y="1703692"/>
                </a:lnTo>
                <a:lnTo>
                  <a:pt x="6468796" y="1668005"/>
                </a:lnTo>
                <a:lnTo>
                  <a:pt x="6468796" y="1650174"/>
                </a:lnTo>
                <a:close/>
              </a:path>
              <a:path w="6496050" h="5929630">
                <a:moveTo>
                  <a:pt x="6477711" y="2497556"/>
                </a:moveTo>
                <a:lnTo>
                  <a:pt x="6201118" y="2470797"/>
                </a:lnTo>
                <a:lnTo>
                  <a:pt x="6201118" y="2488628"/>
                </a:lnTo>
                <a:lnTo>
                  <a:pt x="6477711" y="2515387"/>
                </a:lnTo>
                <a:lnTo>
                  <a:pt x="6477711" y="2497556"/>
                </a:lnTo>
                <a:close/>
              </a:path>
              <a:path w="6496050" h="5929630">
                <a:moveTo>
                  <a:pt x="6477711" y="1748282"/>
                </a:moveTo>
                <a:lnTo>
                  <a:pt x="6201118" y="1775053"/>
                </a:lnTo>
                <a:lnTo>
                  <a:pt x="6201118" y="1792884"/>
                </a:lnTo>
                <a:lnTo>
                  <a:pt x="6477711" y="1766125"/>
                </a:lnTo>
                <a:lnTo>
                  <a:pt x="6477711" y="1748282"/>
                </a:lnTo>
                <a:close/>
              </a:path>
              <a:path w="6496050" h="5929630">
                <a:moveTo>
                  <a:pt x="6486639" y="2408351"/>
                </a:moveTo>
                <a:lnTo>
                  <a:pt x="6210046" y="2390521"/>
                </a:lnTo>
                <a:lnTo>
                  <a:pt x="6210046" y="2408351"/>
                </a:lnTo>
                <a:lnTo>
                  <a:pt x="6486639" y="2426195"/>
                </a:lnTo>
                <a:lnTo>
                  <a:pt x="6486639" y="2408351"/>
                </a:lnTo>
                <a:close/>
              </a:path>
              <a:path w="6496050" h="5929630">
                <a:moveTo>
                  <a:pt x="6486639" y="1837486"/>
                </a:moveTo>
                <a:lnTo>
                  <a:pt x="6210046" y="1864245"/>
                </a:lnTo>
                <a:lnTo>
                  <a:pt x="6210046" y="1882089"/>
                </a:lnTo>
                <a:lnTo>
                  <a:pt x="6486639" y="1855330"/>
                </a:lnTo>
                <a:lnTo>
                  <a:pt x="6486639" y="1837486"/>
                </a:lnTo>
                <a:close/>
              </a:path>
              <a:path w="6496050" h="5929630">
                <a:moveTo>
                  <a:pt x="6495567" y="2310231"/>
                </a:moveTo>
                <a:lnTo>
                  <a:pt x="6218961" y="2292400"/>
                </a:lnTo>
                <a:lnTo>
                  <a:pt x="6218961" y="2310231"/>
                </a:lnTo>
                <a:lnTo>
                  <a:pt x="6495567" y="2328075"/>
                </a:lnTo>
                <a:lnTo>
                  <a:pt x="6495567" y="2310231"/>
                </a:lnTo>
                <a:close/>
              </a:path>
              <a:path w="6496050" h="5929630">
                <a:moveTo>
                  <a:pt x="6495567" y="2221039"/>
                </a:moveTo>
                <a:lnTo>
                  <a:pt x="6218961" y="2212124"/>
                </a:lnTo>
                <a:lnTo>
                  <a:pt x="6218961" y="2229955"/>
                </a:lnTo>
                <a:lnTo>
                  <a:pt x="6495567" y="2238883"/>
                </a:lnTo>
                <a:lnTo>
                  <a:pt x="6495567" y="2221039"/>
                </a:lnTo>
                <a:close/>
              </a:path>
              <a:path w="6496050" h="5929630">
                <a:moveTo>
                  <a:pt x="6495567" y="2122919"/>
                </a:moveTo>
                <a:lnTo>
                  <a:pt x="6218961" y="2122919"/>
                </a:lnTo>
                <a:lnTo>
                  <a:pt x="6218961" y="2140762"/>
                </a:lnTo>
                <a:lnTo>
                  <a:pt x="6495567" y="2140762"/>
                </a:lnTo>
                <a:lnTo>
                  <a:pt x="6495567" y="2122919"/>
                </a:lnTo>
                <a:close/>
              </a:path>
              <a:path w="6496050" h="5929630">
                <a:moveTo>
                  <a:pt x="6495567" y="2024799"/>
                </a:moveTo>
                <a:lnTo>
                  <a:pt x="6218961" y="2033727"/>
                </a:lnTo>
                <a:lnTo>
                  <a:pt x="6218961" y="2051558"/>
                </a:lnTo>
                <a:lnTo>
                  <a:pt x="6495567" y="2042642"/>
                </a:lnTo>
                <a:lnTo>
                  <a:pt x="6495567" y="2024799"/>
                </a:lnTo>
                <a:close/>
              </a:path>
              <a:path w="6496050" h="5929630">
                <a:moveTo>
                  <a:pt x="6495567" y="1935607"/>
                </a:moveTo>
                <a:lnTo>
                  <a:pt x="6218961" y="1953437"/>
                </a:lnTo>
                <a:lnTo>
                  <a:pt x="6218961" y="1971281"/>
                </a:lnTo>
                <a:lnTo>
                  <a:pt x="6495567" y="1953437"/>
                </a:lnTo>
                <a:lnTo>
                  <a:pt x="6495567" y="1935607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703525" y="3227704"/>
            <a:ext cx="554482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8000" spc="339" dirty="0"/>
              <a:t>Summary</a:t>
            </a:r>
            <a:endParaRPr sz="8000" dirty="0"/>
          </a:p>
        </p:txBody>
      </p:sp>
      <p:sp>
        <p:nvSpPr>
          <p:cNvPr id="44" name="object 44"/>
          <p:cNvSpPr txBox="1"/>
          <p:nvPr/>
        </p:nvSpPr>
        <p:spPr>
          <a:xfrm>
            <a:off x="513768" y="5173941"/>
            <a:ext cx="9063084" cy="2092655"/>
          </a:xfrm>
          <a:prstGeom prst="rect">
            <a:avLst/>
          </a:prstGeom>
        </p:spPr>
        <p:txBody>
          <a:bodyPr vert="horz" wrap="square" lIns="0" tIns="74930" rIns="0" bIns="0" rtlCol="0" anchor="t">
            <a:spAutoFit/>
          </a:bodyPr>
          <a:lstStyle/>
          <a:p>
            <a:pPr marL="12700" algn="l">
              <a:spcBef>
                <a:spcPts val="589"/>
              </a:spcBef>
            </a:pPr>
            <a:r>
              <a:rPr lang="en-US" sz="2500" spc="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 successfully answered a research question by crawling relevant data about it, cleaned the data, explored it, and finally used a decision tree classifier to get results about my questioned prediction.</a:t>
            </a:r>
          </a:p>
          <a:p>
            <a:pPr marL="12700" algn="l">
              <a:spcBef>
                <a:spcPts val="589"/>
              </a:spcBef>
            </a:pPr>
            <a:endParaRPr lang="en-US" sz="2500" spc="13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873830" y="5779966"/>
            <a:ext cx="2183130" cy="2342303"/>
          </a:xfrm>
          <a:prstGeom prst="rect">
            <a:avLst/>
          </a:prstGeom>
        </p:spPr>
        <p:txBody>
          <a:bodyPr vert="horz" wrap="square" lIns="0" tIns="577210" rIns="0" bIns="0" rtlCol="0">
            <a:spAutoFit/>
          </a:bodyPr>
          <a:lstStyle/>
          <a:p>
            <a:pPr marR="91439" algn="ctr">
              <a:spcBef>
                <a:spcPts val="4545"/>
              </a:spcBef>
            </a:pPr>
            <a:r>
              <a:rPr sz="6400" b="1" spc="-120" dirty="0">
                <a:solidFill>
                  <a:srgbClr val="04F1F1"/>
                </a:solidFill>
                <a:latin typeface="Verdana" panose="020B0604030504040204"/>
                <a:cs typeface="Verdana" panose="020B0604030504040204"/>
              </a:rPr>
              <a:t>07</a:t>
            </a:r>
            <a:endParaRPr sz="6400" dirty="0">
              <a:latin typeface="Verdana" panose="020B0604030504040204"/>
              <a:cs typeface="Verdana" panose="020B0604030504040204"/>
            </a:endParaRPr>
          </a:p>
          <a:p>
            <a:pPr algn="ctr">
              <a:spcBef>
                <a:spcPts val="2220"/>
              </a:spcBef>
            </a:pPr>
            <a:r>
              <a:rPr lang="en-US" sz="3200" spc="161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Summary</a:t>
            </a:r>
            <a:endParaRPr sz="3200" dirty="0">
              <a:latin typeface="Trebuchet MS" panose="020B0603020202020204"/>
              <a:cs typeface="Trebuchet MS" panose="020B060302020202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886366"/>
              </p:ext>
            </p:extLst>
          </p:nvPr>
        </p:nvGraphicFramePr>
        <p:xfrm>
          <a:off x="5262400" y="700897"/>
          <a:ext cx="9533256" cy="83626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1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8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83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992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6500" b="1" spc="-670" dirty="0">
                          <a:solidFill>
                            <a:srgbClr val="04F1F1"/>
                          </a:solidFill>
                          <a:latin typeface="Verdana" panose="020B0604030504040204"/>
                          <a:cs typeface="Verdana" panose="020B0604030504040204"/>
                        </a:rPr>
                        <a:t>01</a:t>
                      </a:r>
                      <a:endParaRPr sz="6500" dirty="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5081" marB="0"/>
                </a:tc>
                <a:tc>
                  <a:txBody>
                    <a:bodyPr/>
                    <a:lstStyle/>
                    <a:p>
                      <a:pPr marL="875030">
                        <a:lnSpc>
                          <a:spcPct val="100000"/>
                        </a:lnSpc>
                      </a:pPr>
                      <a:r>
                        <a:rPr sz="6500" b="1" spc="20" dirty="0">
                          <a:solidFill>
                            <a:srgbClr val="04F1F1"/>
                          </a:solidFill>
                          <a:latin typeface="Verdana" panose="020B0604030504040204"/>
                          <a:cs typeface="Verdana" panose="020B0604030504040204"/>
                        </a:rPr>
                        <a:t>02</a:t>
                      </a:r>
                      <a:endParaRPr sz="650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4865">
                        <a:lnSpc>
                          <a:spcPct val="100000"/>
                        </a:lnSpc>
                      </a:pPr>
                      <a:r>
                        <a:rPr sz="6500" b="1" spc="30" dirty="0">
                          <a:solidFill>
                            <a:srgbClr val="04F1F1"/>
                          </a:solidFill>
                          <a:latin typeface="Verdana" panose="020B0604030504040204"/>
                          <a:cs typeface="Verdana" panose="020B0604030504040204"/>
                        </a:rPr>
                        <a:t>03</a:t>
                      </a:r>
                      <a:endParaRPr sz="6500">
                        <a:latin typeface="Verdana" panose="020B0604030504040204"/>
                        <a:cs typeface="Verdana" panose="020B060403050404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908">
                <a:tc>
                  <a:txBody>
                    <a:bodyPr/>
                    <a:lstStyle/>
                    <a:p>
                      <a:pPr marL="31750" marR="709930">
                        <a:lnSpc>
                          <a:spcPts val="3300"/>
                        </a:lnSpc>
                        <a:spcBef>
                          <a:spcPts val="365"/>
                        </a:spcBef>
                      </a:pPr>
                      <a:r>
                        <a:rPr sz="3200" spc="18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Steps </a:t>
                      </a:r>
                      <a:r>
                        <a:rPr sz="3200" spc="-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for </a:t>
                      </a:r>
                      <a:r>
                        <a:rPr sz="3200" spc="-95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3200" spc="3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executio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n</a:t>
                      </a:r>
                      <a:endParaRPr sz="3200" dirty="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marL="875030" marR="219075">
                        <a:lnSpc>
                          <a:spcPts val="3300"/>
                        </a:lnSpc>
                        <a:spcBef>
                          <a:spcPts val="320"/>
                        </a:spcBef>
                      </a:pPr>
                      <a:r>
                        <a:rPr sz="3200" spc="8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Data </a:t>
                      </a:r>
                      <a:r>
                        <a:rPr sz="3200" spc="9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3200" spc="3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Acquistio</a:t>
                      </a:r>
                      <a:r>
                        <a:rPr sz="32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n</a:t>
                      </a:r>
                      <a:endParaRPr sz="3200" dirty="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824865">
                        <a:lnSpc>
                          <a:spcPts val="3600"/>
                        </a:lnSpc>
                      </a:pPr>
                      <a:r>
                        <a:rPr sz="3200" spc="15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Pre-processing</a:t>
                      </a:r>
                      <a:endParaRPr sz="3200" dirty="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584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155"/>
                        </a:spcBef>
                      </a:pPr>
                      <a:r>
                        <a:rPr sz="6500" b="1" spc="55" dirty="0">
                          <a:solidFill>
                            <a:srgbClr val="04F1F1"/>
                          </a:solidFill>
                          <a:latin typeface="Verdana" panose="020B0604030504040204"/>
                          <a:cs typeface="Verdana" panose="020B0604030504040204"/>
                        </a:rPr>
                        <a:t>04</a:t>
                      </a:r>
                      <a:endParaRPr sz="6500" dirty="0">
                        <a:latin typeface="Verdana" panose="020B0604030504040204"/>
                        <a:cs typeface="Verdana" panose="020B0604030504040204"/>
                      </a:endParaRPr>
                    </a:p>
                    <a:p>
                      <a:pPr marL="31750">
                        <a:lnSpc>
                          <a:spcPts val="3805"/>
                        </a:lnSpc>
                        <a:spcBef>
                          <a:spcPts val="80"/>
                        </a:spcBef>
                      </a:pPr>
                      <a:r>
                        <a:rPr sz="3200" spc="29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EDA</a:t>
                      </a:r>
                      <a:endParaRPr sz="3200" dirty="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527685" marB="0"/>
                </a:tc>
                <a:tc>
                  <a:txBody>
                    <a:bodyPr/>
                    <a:lstStyle/>
                    <a:p>
                      <a:pPr marL="875030">
                        <a:lnSpc>
                          <a:spcPct val="100000"/>
                        </a:lnSpc>
                        <a:spcBef>
                          <a:spcPts val="4115"/>
                        </a:spcBef>
                      </a:pPr>
                      <a:r>
                        <a:rPr sz="6500" b="1" spc="60" dirty="0">
                          <a:solidFill>
                            <a:srgbClr val="04F1F1"/>
                          </a:solidFill>
                          <a:latin typeface="Verdana" panose="020B0604030504040204"/>
                          <a:cs typeface="Verdana" panose="020B0604030504040204"/>
                        </a:rPr>
                        <a:t>05</a:t>
                      </a:r>
                      <a:endParaRPr sz="6500">
                        <a:latin typeface="Verdana" panose="020B0604030504040204"/>
                        <a:cs typeface="Verdana" panose="020B0604030504040204"/>
                      </a:endParaRPr>
                    </a:p>
                    <a:p>
                      <a:pPr marL="87503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3200" spc="229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Models</a:t>
                      </a:r>
                      <a:endParaRPr sz="32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522605" marB="0"/>
                </a:tc>
                <a:tc>
                  <a:txBody>
                    <a:bodyPr/>
                    <a:lstStyle/>
                    <a:p>
                      <a:pPr marL="824865">
                        <a:lnSpc>
                          <a:spcPct val="100000"/>
                        </a:lnSpc>
                        <a:spcBef>
                          <a:spcPts val="4115"/>
                        </a:spcBef>
                      </a:pPr>
                      <a:r>
                        <a:rPr sz="6500" b="1" spc="100" dirty="0">
                          <a:solidFill>
                            <a:srgbClr val="04F1F1"/>
                          </a:solidFill>
                          <a:latin typeface="Verdana" panose="020B0604030504040204"/>
                          <a:cs typeface="Verdana" panose="020B0604030504040204"/>
                        </a:rPr>
                        <a:t>06</a:t>
                      </a:r>
                      <a:endParaRPr sz="6500" dirty="0">
                        <a:latin typeface="Verdana" panose="020B0604030504040204"/>
                        <a:cs typeface="Verdana" panose="020B0604030504040204"/>
                      </a:endParaRPr>
                    </a:p>
                    <a:p>
                      <a:pPr marL="82486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3200" spc="5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Prediction</a:t>
                      </a:r>
                      <a:endParaRPr sz="3200" dirty="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5226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5021746" y="1028700"/>
            <a:ext cx="190500" cy="8229600"/>
            <a:chOff x="6524180" y="1028700"/>
            <a:chExt cx="190500" cy="8229600"/>
          </a:xfrm>
        </p:grpSpPr>
        <p:sp>
          <p:nvSpPr>
            <p:cNvPr id="7" name="object 7"/>
            <p:cNvSpPr/>
            <p:nvPr/>
          </p:nvSpPr>
          <p:spPr>
            <a:xfrm>
              <a:off x="6619430" y="1219200"/>
              <a:ext cx="0" cy="7848600"/>
            </a:xfrm>
            <a:custGeom>
              <a:avLst/>
              <a:gdLst/>
              <a:ahLst/>
              <a:cxnLst/>
              <a:rect l="l" t="t" r="r" b="b"/>
              <a:pathLst>
                <a:path h="7848600">
                  <a:moveTo>
                    <a:pt x="0" y="0"/>
                  </a:moveTo>
                  <a:lnTo>
                    <a:pt x="0" y="7848599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180" y="1028700"/>
              <a:ext cx="190499" cy="190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180" y="9067799"/>
              <a:ext cx="190499" cy="19049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7894" y="3550424"/>
            <a:ext cx="4201160" cy="2331406"/>
          </a:xfrm>
          <a:prstGeom prst="rect">
            <a:avLst/>
          </a:prstGeom>
        </p:spPr>
        <p:txBody>
          <a:bodyPr vert="horz" wrap="square" lIns="0" tIns="175259" rIns="0" bIns="0" rtlCol="0">
            <a:spAutoFit/>
          </a:bodyPr>
          <a:lstStyle/>
          <a:p>
            <a:pPr marL="12700" marR="5080">
              <a:lnSpc>
                <a:spcPts val="8400"/>
              </a:lnSpc>
              <a:spcBef>
                <a:spcPts val="1380"/>
              </a:spcBef>
            </a:pPr>
            <a:r>
              <a:rPr sz="8000" spc="229" dirty="0"/>
              <a:t>Table</a:t>
            </a:r>
            <a:r>
              <a:rPr sz="8000" spc="-575" dirty="0"/>
              <a:t> </a:t>
            </a:r>
            <a:r>
              <a:rPr sz="8000" spc="211" dirty="0"/>
              <a:t>Of </a:t>
            </a:r>
            <a:r>
              <a:rPr sz="8000" spc="-2395" dirty="0"/>
              <a:t> </a:t>
            </a:r>
            <a:r>
              <a:rPr sz="8000" spc="155" dirty="0"/>
              <a:t>Content</a:t>
            </a:r>
            <a:endParaRPr sz="8000" dirty="0"/>
          </a:p>
        </p:txBody>
      </p:sp>
      <p:sp>
        <p:nvSpPr>
          <p:cNvPr id="12" name="object 12"/>
          <p:cNvSpPr/>
          <p:nvPr/>
        </p:nvSpPr>
        <p:spPr>
          <a:xfrm>
            <a:off x="1" y="10163319"/>
            <a:ext cx="138430" cy="123825"/>
          </a:xfrm>
          <a:custGeom>
            <a:avLst/>
            <a:gdLst/>
            <a:ahLst/>
            <a:cxnLst/>
            <a:rect l="l" t="t" r="r" b="b"/>
            <a:pathLst>
              <a:path w="138430" h="123825">
                <a:moveTo>
                  <a:pt x="0" y="0"/>
                </a:moveTo>
                <a:lnTo>
                  <a:pt x="0" y="20058"/>
                </a:lnTo>
                <a:lnTo>
                  <a:pt x="115700" y="123680"/>
                </a:lnTo>
                <a:lnTo>
                  <a:pt x="138097" y="123680"/>
                </a:lnTo>
                <a:lnTo>
                  <a:pt x="0" y="0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" y="8643362"/>
            <a:ext cx="3869690" cy="1644014"/>
            <a:chOff x="0" y="8643361"/>
            <a:chExt cx="3869690" cy="1644014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5802" y="9622830"/>
              <a:ext cx="131308" cy="1313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39310" y="9787337"/>
              <a:ext cx="31115" cy="46355"/>
            </a:xfrm>
            <a:custGeom>
              <a:avLst/>
              <a:gdLst/>
              <a:ahLst/>
              <a:cxnLst/>
              <a:rect l="l" t="t" r="r" b="b"/>
              <a:pathLst>
                <a:path w="31114" h="46354">
                  <a:moveTo>
                    <a:pt x="22379" y="0"/>
                  </a:moveTo>
                  <a:lnTo>
                    <a:pt x="0" y="40901"/>
                  </a:lnTo>
                  <a:lnTo>
                    <a:pt x="8538" y="46038"/>
                  </a:lnTo>
                  <a:lnTo>
                    <a:pt x="31112" y="4771"/>
                  </a:lnTo>
                  <a:lnTo>
                    <a:pt x="28144" y="3311"/>
                  </a:lnTo>
                  <a:lnTo>
                    <a:pt x="25201" y="1728"/>
                  </a:lnTo>
                  <a:lnTo>
                    <a:pt x="22379" y="0"/>
                  </a:lnTo>
                  <a:close/>
                </a:path>
              </a:pathLst>
            </a:custGeom>
            <a:solidFill>
              <a:srgbClr val="04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452" y="9017829"/>
              <a:ext cx="144055" cy="14417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9194460"/>
              <a:ext cx="366395" cy="713740"/>
            </a:xfrm>
            <a:custGeom>
              <a:avLst/>
              <a:gdLst/>
              <a:ahLst/>
              <a:cxnLst/>
              <a:rect l="l" t="t" r="r" b="b"/>
              <a:pathLst>
                <a:path w="366395" h="713740">
                  <a:moveTo>
                    <a:pt x="352866" y="0"/>
                  </a:moveTo>
                  <a:lnTo>
                    <a:pt x="0" y="680695"/>
                  </a:lnTo>
                  <a:lnTo>
                    <a:pt x="0" y="713159"/>
                  </a:lnTo>
                  <a:lnTo>
                    <a:pt x="366124" y="6889"/>
                  </a:lnTo>
                  <a:lnTo>
                    <a:pt x="361550" y="4844"/>
                  </a:lnTo>
                  <a:lnTo>
                    <a:pt x="357123" y="2556"/>
                  </a:lnTo>
                  <a:lnTo>
                    <a:pt x="352866" y="0"/>
                  </a:lnTo>
                  <a:close/>
                </a:path>
              </a:pathLst>
            </a:custGeom>
            <a:solidFill>
              <a:srgbClr val="04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179" y="9776600"/>
              <a:ext cx="122721" cy="1228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35762" y="9119476"/>
              <a:ext cx="1311910" cy="1167765"/>
            </a:xfrm>
            <a:custGeom>
              <a:avLst/>
              <a:gdLst/>
              <a:ahLst/>
              <a:cxnLst/>
              <a:rect l="l" t="t" r="r" b="b"/>
              <a:pathLst>
                <a:path w="1311910" h="1167765">
                  <a:moveTo>
                    <a:pt x="237718" y="1167523"/>
                  </a:moveTo>
                  <a:lnTo>
                    <a:pt x="9753" y="88595"/>
                  </a:lnTo>
                  <a:lnTo>
                    <a:pt x="6565" y="89433"/>
                  </a:lnTo>
                  <a:lnTo>
                    <a:pt x="3302" y="90081"/>
                  </a:lnTo>
                  <a:lnTo>
                    <a:pt x="0" y="90639"/>
                  </a:lnTo>
                  <a:lnTo>
                    <a:pt x="227533" y="1167523"/>
                  </a:lnTo>
                  <a:lnTo>
                    <a:pt x="237718" y="1167523"/>
                  </a:lnTo>
                  <a:close/>
                </a:path>
                <a:path w="1311910" h="1167765">
                  <a:moveTo>
                    <a:pt x="586905" y="632929"/>
                  </a:moveTo>
                  <a:lnTo>
                    <a:pt x="65112" y="57264"/>
                  </a:lnTo>
                  <a:lnTo>
                    <a:pt x="62763" y="59601"/>
                  </a:lnTo>
                  <a:lnTo>
                    <a:pt x="60299" y="61849"/>
                  </a:lnTo>
                  <a:lnTo>
                    <a:pt x="57746" y="63957"/>
                  </a:lnTo>
                  <a:lnTo>
                    <a:pt x="579526" y="639648"/>
                  </a:lnTo>
                  <a:lnTo>
                    <a:pt x="581863" y="637311"/>
                  </a:lnTo>
                  <a:lnTo>
                    <a:pt x="584339" y="635050"/>
                  </a:lnTo>
                  <a:lnTo>
                    <a:pt x="586905" y="632929"/>
                  </a:lnTo>
                  <a:close/>
                </a:path>
                <a:path w="1311910" h="1167765">
                  <a:moveTo>
                    <a:pt x="632066" y="826770"/>
                  </a:moveTo>
                  <a:lnTo>
                    <a:pt x="628840" y="826020"/>
                  </a:lnTo>
                  <a:lnTo>
                    <a:pt x="625652" y="825093"/>
                  </a:lnTo>
                  <a:lnTo>
                    <a:pt x="622515" y="824052"/>
                  </a:lnTo>
                  <a:lnTo>
                    <a:pt x="524510" y="1167523"/>
                  </a:lnTo>
                  <a:lnTo>
                    <a:pt x="534847" y="1167523"/>
                  </a:lnTo>
                  <a:lnTo>
                    <a:pt x="632066" y="826770"/>
                  </a:lnTo>
                  <a:close/>
                </a:path>
                <a:path w="1311910" h="1167765">
                  <a:moveTo>
                    <a:pt x="1309001" y="383095"/>
                  </a:moveTo>
                  <a:lnTo>
                    <a:pt x="97878" y="0"/>
                  </a:lnTo>
                  <a:lnTo>
                    <a:pt x="96672" y="4876"/>
                  </a:lnTo>
                  <a:lnTo>
                    <a:pt x="95135" y="9626"/>
                  </a:lnTo>
                  <a:lnTo>
                    <a:pt x="93357" y="14249"/>
                  </a:lnTo>
                  <a:lnTo>
                    <a:pt x="1304480" y="397357"/>
                  </a:lnTo>
                  <a:lnTo>
                    <a:pt x="1305687" y="392493"/>
                  </a:lnTo>
                  <a:lnTo>
                    <a:pt x="1307198" y="387743"/>
                  </a:lnTo>
                  <a:lnTo>
                    <a:pt x="1309001" y="383095"/>
                  </a:lnTo>
                  <a:close/>
                </a:path>
                <a:path w="1311910" h="1167765">
                  <a:moveTo>
                    <a:pt x="1311744" y="476211"/>
                  </a:moveTo>
                  <a:lnTo>
                    <a:pt x="1309700" y="471690"/>
                  </a:lnTo>
                  <a:lnTo>
                    <a:pt x="1307884" y="467042"/>
                  </a:lnTo>
                  <a:lnTo>
                    <a:pt x="1306372" y="462267"/>
                  </a:lnTo>
                  <a:lnTo>
                    <a:pt x="758659" y="671931"/>
                  </a:lnTo>
                  <a:lnTo>
                    <a:pt x="760755" y="676440"/>
                  </a:lnTo>
                  <a:lnTo>
                    <a:pt x="762558" y="681088"/>
                  </a:lnTo>
                  <a:lnTo>
                    <a:pt x="764032" y="685888"/>
                  </a:lnTo>
                  <a:lnTo>
                    <a:pt x="1311744" y="476211"/>
                  </a:lnTo>
                  <a:close/>
                </a:path>
              </a:pathLst>
            </a:custGeom>
            <a:solidFill>
              <a:srgbClr val="04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6463" y="9475487"/>
              <a:ext cx="140625" cy="1407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35113" y="8821165"/>
              <a:ext cx="691515" cy="1466215"/>
            </a:xfrm>
            <a:custGeom>
              <a:avLst/>
              <a:gdLst/>
              <a:ahLst/>
              <a:cxnLst/>
              <a:rect l="l" t="t" r="r" b="b"/>
              <a:pathLst>
                <a:path w="691514" h="1466215">
                  <a:moveTo>
                    <a:pt x="183781" y="1465834"/>
                  </a:moveTo>
                  <a:lnTo>
                    <a:pt x="13436" y="1113497"/>
                  </a:lnTo>
                  <a:lnTo>
                    <a:pt x="9131" y="1115949"/>
                  </a:lnTo>
                  <a:lnTo>
                    <a:pt x="4648" y="1118146"/>
                  </a:lnTo>
                  <a:lnTo>
                    <a:pt x="0" y="1120025"/>
                  </a:lnTo>
                  <a:lnTo>
                    <a:pt x="167195" y="1465834"/>
                  </a:lnTo>
                  <a:lnTo>
                    <a:pt x="183781" y="1465834"/>
                  </a:lnTo>
                  <a:close/>
                </a:path>
                <a:path w="691514" h="1466215">
                  <a:moveTo>
                    <a:pt x="691413" y="608368"/>
                  </a:moveTo>
                  <a:lnTo>
                    <a:pt x="492061" y="0"/>
                  </a:lnTo>
                  <a:lnTo>
                    <a:pt x="487489" y="1854"/>
                  </a:lnTo>
                  <a:lnTo>
                    <a:pt x="482739" y="3454"/>
                  </a:lnTo>
                  <a:lnTo>
                    <a:pt x="477901" y="4699"/>
                  </a:lnTo>
                  <a:lnTo>
                    <a:pt x="677227" y="613067"/>
                  </a:lnTo>
                  <a:lnTo>
                    <a:pt x="681824" y="611212"/>
                  </a:lnTo>
                  <a:lnTo>
                    <a:pt x="686536" y="609625"/>
                  </a:lnTo>
                  <a:lnTo>
                    <a:pt x="691413" y="608368"/>
                  </a:lnTo>
                  <a:close/>
                </a:path>
              </a:pathLst>
            </a:custGeom>
            <a:solidFill>
              <a:srgbClr val="04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5258" y="8643361"/>
              <a:ext cx="136319" cy="1364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958104" y="8988687"/>
              <a:ext cx="901065" cy="506095"/>
            </a:xfrm>
            <a:custGeom>
              <a:avLst/>
              <a:gdLst/>
              <a:ahLst/>
              <a:cxnLst/>
              <a:rect l="l" t="t" r="r" b="b"/>
              <a:pathLst>
                <a:path w="901064" h="506095">
                  <a:moveTo>
                    <a:pt x="893449" y="0"/>
                  </a:moveTo>
                  <a:lnTo>
                    <a:pt x="0" y="492741"/>
                  </a:lnTo>
                  <a:lnTo>
                    <a:pt x="2675" y="496953"/>
                  </a:lnTo>
                  <a:lnTo>
                    <a:pt x="5083" y="501311"/>
                  </a:lnTo>
                  <a:lnTo>
                    <a:pt x="7248" y="505815"/>
                  </a:lnTo>
                  <a:lnTo>
                    <a:pt x="900674" y="13073"/>
                  </a:lnTo>
                  <a:lnTo>
                    <a:pt x="897998" y="8886"/>
                  </a:lnTo>
                  <a:lnTo>
                    <a:pt x="895566" y="4528"/>
                  </a:lnTo>
                  <a:lnTo>
                    <a:pt x="893449" y="0"/>
                  </a:lnTo>
                  <a:close/>
                </a:path>
              </a:pathLst>
            </a:custGeom>
            <a:solidFill>
              <a:srgbClr val="04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90571" y="8876402"/>
              <a:ext cx="127903" cy="12801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93470" y="9453868"/>
              <a:ext cx="1224280" cy="833755"/>
            </a:xfrm>
            <a:custGeom>
              <a:avLst/>
              <a:gdLst/>
              <a:ahLst/>
              <a:cxnLst/>
              <a:rect l="l" t="t" r="r" b="b"/>
              <a:pathLst>
                <a:path w="1224279" h="833754">
                  <a:moveTo>
                    <a:pt x="1215361" y="0"/>
                  </a:moveTo>
                  <a:lnTo>
                    <a:pt x="0" y="833130"/>
                  </a:lnTo>
                  <a:lnTo>
                    <a:pt x="26403" y="833130"/>
                  </a:lnTo>
                  <a:lnTo>
                    <a:pt x="1223802" y="12319"/>
                  </a:lnTo>
                  <a:lnTo>
                    <a:pt x="1220737" y="8423"/>
                  </a:lnTo>
                  <a:lnTo>
                    <a:pt x="1217915" y="4309"/>
                  </a:lnTo>
                  <a:lnTo>
                    <a:pt x="1215361" y="0"/>
                  </a:lnTo>
                  <a:close/>
                </a:path>
              </a:pathLst>
            </a:custGeom>
            <a:solidFill>
              <a:srgbClr val="04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42838" y="9333160"/>
              <a:ext cx="126249" cy="12635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756" y="9563696"/>
              <a:ext cx="3101340" cy="723900"/>
            </a:xfrm>
            <a:custGeom>
              <a:avLst/>
              <a:gdLst/>
              <a:ahLst/>
              <a:cxnLst/>
              <a:rect l="l" t="t" r="r" b="b"/>
              <a:pathLst>
                <a:path w="3101340" h="723900">
                  <a:moveTo>
                    <a:pt x="535863" y="392976"/>
                  </a:moveTo>
                  <a:lnTo>
                    <a:pt x="533793" y="383209"/>
                  </a:lnTo>
                  <a:lnTo>
                    <a:pt x="0" y="493204"/>
                  </a:lnTo>
                  <a:lnTo>
                    <a:pt x="800" y="496417"/>
                  </a:lnTo>
                  <a:lnTo>
                    <a:pt x="1485" y="499681"/>
                  </a:lnTo>
                  <a:lnTo>
                    <a:pt x="1993" y="502970"/>
                  </a:lnTo>
                  <a:lnTo>
                    <a:pt x="535863" y="392976"/>
                  </a:lnTo>
                  <a:close/>
                </a:path>
                <a:path w="3101340" h="723900">
                  <a:moveTo>
                    <a:pt x="979030" y="301650"/>
                  </a:moveTo>
                  <a:lnTo>
                    <a:pt x="978204" y="298437"/>
                  </a:lnTo>
                  <a:lnTo>
                    <a:pt x="977544" y="295173"/>
                  </a:lnTo>
                  <a:lnTo>
                    <a:pt x="977011" y="291858"/>
                  </a:lnTo>
                  <a:lnTo>
                    <a:pt x="641070" y="361099"/>
                  </a:lnTo>
                  <a:lnTo>
                    <a:pt x="643140" y="370840"/>
                  </a:lnTo>
                  <a:lnTo>
                    <a:pt x="979030" y="301650"/>
                  </a:lnTo>
                  <a:close/>
                </a:path>
                <a:path w="3101340" h="723900">
                  <a:moveTo>
                    <a:pt x="1371320" y="593852"/>
                  </a:moveTo>
                  <a:lnTo>
                    <a:pt x="1363802" y="587324"/>
                  </a:lnTo>
                  <a:lnTo>
                    <a:pt x="1325232" y="635977"/>
                  </a:lnTo>
                  <a:lnTo>
                    <a:pt x="1330045" y="645934"/>
                  </a:lnTo>
                  <a:lnTo>
                    <a:pt x="1371320" y="593852"/>
                  </a:lnTo>
                  <a:close/>
                </a:path>
                <a:path w="3101340" h="723900">
                  <a:moveTo>
                    <a:pt x="1586484" y="701433"/>
                  </a:moveTo>
                  <a:lnTo>
                    <a:pt x="1173873" y="343331"/>
                  </a:lnTo>
                  <a:lnTo>
                    <a:pt x="1171803" y="345935"/>
                  </a:lnTo>
                  <a:lnTo>
                    <a:pt x="1169644" y="348449"/>
                  </a:lnTo>
                  <a:lnTo>
                    <a:pt x="1167358" y="350875"/>
                  </a:lnTo>
                  <a:lnTo>
                    <a:pt x="1578038" y="707288"/>
                  </a:lnTo>
                  <a:lnTo>
                    <a:pt x="1586484" y="701433"/>
                  </a:lnTo>
                  <a:close/>
                </a:path>
                <a:path w="3101340" h="723900">
                  <a:moveTo>
                    <a:pt x="1625739" y="273024"/>
                  </a:moveTo>
                  <a:lnTo>
                    <a:pt x="1611884" y="274485"/>
                  </a:lnTo>
                  <a:lnTo>
                    <a:pt x="1431963" y="501357"/>
                  </a:lnTo>
                  <a:lnTo>
                    <a:pt x="1439481" y="507885"/>
                  </a:lnTo>
                  <a:lnTo>
                    <a:pt x="1625739" y="273024"/>
                  </a:lnTo>
                  <a:close/>
                </a:path>
                <a:path w="3101340" h="723900">
                  <a:moveTo>
                    <a:pt x="1779358" y="79273"/>
                  </a:moveTo>
                  <a:lnTo>
                    <a:pt x="1774075" y="75234"/>
                  </a:lnTo>
                  <a:lnTo>
                    <a:pt x="1771573" y="73063"/>
                  </a:lnTo>
                  <a:lnTo>
                    <a:pt x="1707184" y="154266"/>
                  </a:lnTo>
                  <a:lnTo>
                    <a:pt x="1721053" y="152819"/>
                  </a:lnTo>
                  <a:lnTo>
                    <a:pt x="1779358" y="79273"/>
                  </a:lnTo>
                  <a:close/>
                </a:path>
                <a:path w="3101340" h="723900">
                  <a:moveTo>
                    <a:pt x="1822538" y="202323"/>
                  </a:moveTo>
                  <a:lnTo>
                    <a:pt x="1821205" y="192430"/>
                  </a:lnTo>
                  <a:lnTo>
                    <a:pt x="1196721" y="257835"/>
                  </a:lnTo>
                  <a:lnTo>
                    <a:pt x="1197203" y="261086"/>
                  </a:lnTo>
                  <a:lnTo>
                    <a:pt x="1197711" y="267741"/>
                  </a:lnTo>
                  <a:lnTo>
                    <a:pt x="1822538" y="202323"/>
                  </a:lnTo>
                  <a:close/>
                </a:path>
                <a:path w="3101340" h="723900">
                  <a:moveTo>
                    <a:pt x="1924392" y="467258"/>
                  </a:moveTo>
                  <a:lnTo>
                    <a:pt x="1873796" y="99987"/>
                  </a:lnTo>
                  <a:lnTo>
                    <a:pt x="1868944" y="100965"/>
                  </a:lnTo>
                  <a:lnTo>
                    <a:pt x="1864017" y="101625"/>
                  </a:lnTo>
                  <a:lnTo>
                    <a:pt x="1859000" y="101993"/>
                  </a:lnTo>
                  <a:lnTo>
                    <a:pt x="1910626" y="476796"/>
                  </a:lnTo>
                  <a:lnTo>
                    <a:pt x="1924392" y="467258"/>
                  </a:lnTo>
                  <a:close/>
                </a:path>
                <a:path w="3101340" h="723900">
                  <a:moveTo>
                    <a:pt x="1959660" y="723303"/>
                  </a:moveTo>
                  <a:lnTo>
                    <a:pt x="1941144" y="588987"/>
                  </a:lnTo>
                  <a:lnTo>
                    <a:pt x="1927402" y="598500"/>
                  </a:lnTo>
                  <a:lnTo>
                    <a:pt x="1944598" y="723303"/>
                  </a:lnTo>
                  <a:lnTo>
                    <a:pt x="1959660" y="723303"/>
                  </a:lnTo>
                  <a:close/>
                </a:path>
                <a:path w="3101340" h="723900">
                  <a:moveTo>
                    <a:pt x="2063724" y="177050"/>
                  </a:moveTo>
                  <a:lnTo>
                    <a:pt x="2049500" y="168529"/>
                  </a:lnTo>
                  <a:lnTo>
                    <a:pt x="1935137" y="180505"/>
                  </a:lnTo>
                  <a:lnTo>
                    <a:pt x="1936508" y="190385"/>
                  </a:lnTo>
                  <a:lnTo>
                    <a:pt x="2063724" y="177050"/>
                  </a:lnTo>
                  <a:close/>
                </a:path>
                <a:path w="3101340" h="723900">
                  <a:moveTo>
                    <a:pt x="2271953" y="226377"/>
                  </a:moveTo>
                  <a:lnTo>
                    <a:pt x="1956638" y="37350"/>
                  </a:lnTo>
                  <a:lnTo>
                    <a:pt x="1954339" y="41808"/>
                  </a:lnTo>
                  <a:lnTo>
                    <a:pt x="1951774" y="46088"/>
                  </a:lnTo>
                  <a:lnTo>
                    <a:pt x="1948954" y="50177"/>
                  </a:lnTo>
                  <a:lnTo>
                    <a:pt x="2258479" y="235724"/>
                  </a:lnTo>
                  <a:lnTo>
                    <a:pt x="2271953" y="226377"/>
                  </a:lnTo>
                  <a:close/>
                </a:path>
                <a:path w="3101340" h="723900">
                  <a:moveTo>
                    <a:pt x="2386038" y="370255"/>
                  </a:moveTo>
                  <a:lnTo>
                    <a:pt x="2377503" y="365150"/>
                  </a:lnTo>
                  <a:lnTo>
                    <a:pt x="2181491" y="723303"/>
                  </a:lnTo>
                  <a:lnTo>
                    <a:pt x="2192832" y="723303"/>
                  </a:lnTo>
                  <a:lnTo>
                    <a:pt x="2386038" y="370255"/>
                  </a:lnTo>
                  <a:close/>
                </a:path>
                <a:path w="3101340" h="723900">
                  <a:moveTo>
                    <a:pt x="2400516" y="141795"/>
                  </a:moveTo>
                  <a:lnTo>
                    <a:pt x="2400020" y="138531"/>
                  </a:lnTo>
                  <a:lnTo>
                    <a:pt x="2399677" y="135216"/>
                  </a:lnTo>
                  <a:lnTo>
                    <a:pt x="2399487" y="131889"/>
                  </a:lnTo>
                  <a:lnTo>
                    <a:pt x="2239238" y="148666"/>
                  </a:lnTo>
                  <a:lnTo>
                    <a:pt x="2253462" y="157200"/>
                  </a:lnTo>
                  <a:lnTo>
                    <a:pt x="2400516" y="141795"/>
                  </a:lnTo>
                  <a:close/>
                </a:path>
                <a:path w="3101340" h="723900">
                  <a:moveTo>
                    <a:pt x="2403652" y="93345"/>
                  </a:moveTo>
                  <a:lnTo>
                    <a:pt x="1968779" y="0"/>
                  </a:lnTo>
                  <a:lnTo>
                    <a:pt x="1968055" y="4991"/>
                  </a:lnTo>
                  <a:lnTo>
                    <a:pt x="1966988" y="9867"/>
                  </a:lnTo>
                  <a:lnTo>
                    <a:pt x="1965642" y="14630"/>
                  </a:lnTo>
                  <a:lnTo>
                    <a:pt x="2400516" y="107950"/>
                  </a:lnTo>
                  <a:lnTo>
                    <a:pt x="2401214" y="102984"/>
                  </a:lnTo>
                  <a:lnTo>
                    <a:pt x="2402306" y="98094"/>
                  </a:lnTo>
                  <a:lnTo>
                    <a:pt x="2403652" y="93345"/>
                  </a:lnTo>
                  <a:close/>
                </a:path>
                <a:path w="3101340" h="723900">
                  <a:moveTo>
                    <a:pt x="2422741" y="194602"/>
                  </a:moveTo>
                  <a:lnTo>
                    <a:pt x="2420747" y="191973"/>
                  </a:lnTo>
                  <a:lnTo>
                    <a:pt x="2418854" y="189217"/>
                  </a:lnTo>
                  <a:lnTo>
                    <a:pt x="2417102" y="186397"/>
                  </a:lnTo>
                  <a:lnTo>
                    <a:pt x="1642364" y="723303"/>
                  </a:lnTo>
                  <a:lnTo>
                    <a:pt x="1659864" y="723303"/>
                  </a:lnTo>
                  <a:lnTo>
                    <a:pt x="2422741" y="194602"/>
                  </a:lnTo>
                  <a:close/>
                </a:path>
                <a:path w="3101340" h="723900">
                  <a:moveTo>
                    <a:pt x="2726258" y="498703"/>
                  </a:moveTo>
                  <a:lnTo>
                    <a:pt x="2375141" y="288213"/>
                  </a:lnTo>
                  <a:lnTo>
                    <a:pt x="2361666" y="297561"/>
                  </a:lnTo>
                  <a:lnTo>
                    <a:pt x="2712707" y="507987"/>
                  </a:lnTo>
                  <a:lnTo>
                    <a:pt x="2726258" y="498703"/>
                  </a:lnTo>
                  <a:close/>
                </a:path>
                <a:path w="3101340" h="723900">
                  <a:moveTo>
                    <a:pt x="3100971" y="723303"/>
                  </a:moveTo>
                  <a:lnTo>
                    <a:pt x="2834360" y="563499"/>
                  </a:lnTo>
                  <a:lnTo>
                    <a:pt x="2820809" y="572795"/>
                  </a:lnTo>
                  <a:lnTo>
                    <a:pt x="3071888" y="723303"/>
                  </a:lnTo>
                  <a:lnTo>
                    <a:pt x="3100971" y="723303"/>
                  </a:lnTo>
                  <a:close/>
                </a:path>
              </a:pathLst>
            </a:custGeom>
            <a:solidFill>
              <a:srgbClr val="04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327553" y="6479302"/>
            <a:ext cx="6960870" cy="608330"/>
          </a:xfrm>
          <a:custGeom>
            <a:avLst/>
            <a:gdLst/>
            <a:ahLst/>
            <a:cxnLst/>
            <a:rect l="l" t="t" r="r" b="b"/>
            <a:pathLst>
              <a:path w="6960869" h="608329">
                <a:moveTo>
                  <a:pt x="101510" y="0"/>
                </a:moveTo>
                <a:lnTo>
                  <a:pt x="61858" y="7889"/>
                </a:lnTo>
                <a:lnTo>
                  <a:pt x="29607" y="29453"/>
                </a:lnTo>
                <a:lnTo>
                  <a:pt x="7930" y="61537"/>
                </a:lnTo>
                <a:lnTo>
                  <a:pt x="0" y="100984"/>
                </a:lnTo>
                <a:lnTo>
                  <a:pt x="7930" y="140432"/>
                </a:lnTo>
                <a:lnTo>
                  <a:pt x="29607" y="172515"/>
                </a:lnTo>
                <a:lnTo>
                  <a:pt x="61858" y="194080"/>
                </a:lnTo>
                <a:lnTo>
                  <a:pt x="101510" y="201969"/>
                </a:lnTo>
                <a:lnTo>
                  <a:pt x="137433" y="195950"/>
                </a:lnTo>
                <a:lnTo>
                  <a:pt x="167539" y="179061"/>
                </a:lnTo>
                <a:lnTo>
                  <a:pt x="189539" y="153055"/>
                </a:lnTo>
                <a:lnTo>
                  <a:pt x="201141" y="119685"/>
                </a:lnTo>
                <a:lnTo>
                  <a:pt x="3334821" y="119685"/>
                </a:lnTo>
                <a:lnTo>
                  <a:pt x="4022839" y="607779"/>
                </a:lnTo>
                <a:lnTo>
                  <a:pt x="6960449" y="607779"/>
                </a:lnTo>
                <a:lnTo>
                  <a:pt x="6960449" y="575988"/>
                </a:lnTo>
                <a:lnTo>
                  <a:pt x="4035998" y="575988"/>
                </a:lnTo>
                <a:lnTo>
                  <a:pt x="3346100" y="86024"/>
                </a:lnTo>
                <a:lnTo>
                  <a:pt x="201141" y="86024"/>
                </a:lnTo>
                <a:lnTo>
                  <a:pt x="189539" y="52070"/>
                </a:lnTo>
                <a:lnTo>
                  <a:pt x="167539" y="24778"/>
                </a:lnTo>
                <a:lnTo>
                  <a:pt x="137433" y="6603"/>
                </a:lnTo>
                <a:lnTo>
                  <a:pt x="101510" y="0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" y="6479302"/>
            <a:ext cx="6960870" cy="608330"/>
          </a:xfrm>
          <a:custGeom>
            <a:avLst/>
            <a:gdLst/>
            <a:ahLst/>
            <a:cxnLst/>
            <a:rect l="l" t="t" r="r" b="b"/>
            <a:pathLst>
              <a:path w="6960870" h="608329">
                <a:moveTo>
                  <a:pt x="3566950" y="119685"/>
                </a:moveTo>
                <a:lnTo>
                  <a:pt x="3625627" y="119685"/>
                </a:lnTo>
                <a:lnTo>
                  <a:pt x="2937608" y="607779"/>
                </a:lnTo>
                <a:lnTo>
                  <a:pt x="0" y="607779"/>
                </a:lnTo>
                <a:lnTo>
                  <a:pt x="0" y="575988"/>
                </a:lnTo>
                <a:lnTo>
                  <a:pt x="2924450" y="575988"/>
                </a:lnTo>
                <a:lnTo>
                  <a:pt x="3566950" y="119685"/>
                </a:lnTo>
                <a:close/>
              </a:path>
              <a:path w="6960870" h="608329">
                <a:moveTo>
                  <a:pt x="6858937" y="0"/>
                </a:moveTo>
                <a:lnTo>
                  <a:pt x="6898590" y="7889"/>
                </a:lnTo>
                <a:lnTo>
                  <a:pt x="6930841" y="29453"/>
                </a:lnTo>
                <a:lnTo>
                  <a:pt x="6952518" y="61537"/>
                </a:lnTo>
                <a:lnTo>
                  <a:pt x="6960448" y="100984"/>
                </a:lnTo>
                <a:lnTo>
                  <a:pt x="6952518" y="140432"/>
                </a:lnTo>
                <a:lnTo>
                  <a:pt x="6930841" y="172515"/>
                </a:lnTo>
                <a:lnTo>
                  <a:pt x="6898590" y="194080"/>
                </a:lnTo>
                <a:lnTo>
                  <a:pt x="6858937" y="201969"/>
                </a:lnTo>
                <a:lnTo>
                  <a:pt x="6823015" y="195950"/>
                </a:lnTo>
                <a:lnTo>
                  <a:pt x="6792908" y="179061"/>
                </a:lnTo>
                <a:lnTo>
                  <a:pt x="6770908" y="153055"/>
                </a:lnTo>
                <a:lnTo>
                  <a:pt x="6759306" y="119685"/>
                </a:lnTo>
                <a:lnTo>
                  <a:pt x="3566950" y="119685"/>
                </a:lnTo>
                <a:lnTo>
                  <a:pt x="3614348" y="86024"/>
                </a:lnTo>
                <a:lnTo>
                  <a:pt x="6759306" y="86024"/>
                </a:lnTo>
                <a:lnTo>
                  <a:pt x="6770908" y="52070"/>
                </a:lnTo>
                <a:lnTo>
                  <a:pt x="6792908" y="24778"/>
                </a:lnTo>
                <a:lnTo>
                  <a:pt x="6823015" y="6603"/>
                </a:lnTo>
                <a:lnTo>
                  <a:pt x="6858937" y="0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27553" y="3362725"/>
            <a:ext cx="6960870" cy="608330"/>
          </a:xfrm>
          <a:custGeom>
            <a:avLst/>
            <a:gdLst/>
            <a:ahLst/>
            <a:cxnLst/>
            <a:rect l="l" t="t" r="r" b="b"/>
            <a:pathLst>
              <a:path w="6960869" h="608329">
                <a:moveTo>
                  <a:pt x="3393498" y="488093"/>
                </a:moveTo>
                <a:lnTo>
                  <a:pt x="3334821" y="488093"/>
                </a:lnTo>
                <a:lnTo>
                  <a:pt x="4022839" y="0"/>
                </a:lnTo>
                <a:lnTo>
                  <a:pt x="6960449" y="0"/>
                </a:lnTo>
                <a:lnTo>
                  <a:pt x="6960449" y="31791"/>
                </a:lnTo>
                <a:lnTo>
                  <a:pt x="4035998" y="31791"/>
                </a:lnTo>
                <a:lnTo>
                  <a:pt x="3393498" y="488093"/>
                </a:lnTo>
                <a:close/>
              </a:path>
              <a:path w="6960869" h="608329">
                <a:moveTo>
                  <a:pt x="101510" y="607779"/>
                </a:moveTo>
                <a:lnTo>
                  <a:pt x="61858" y="599890"/>
                </a:lnTo>
                <a:lnTo>
                  <a:pt x="29607" y="578325"/>
                </a:lnTo>
                <a:lnTo>
                  <a:pt x="7930" y="546242"/>
                </a:lnTo>
                <a:lnTo>
                  <a:pt x="0" y="506794"/>
                </a:lnTo>
                <a:lnTo>
                  <a:pt x="7930" y="467347"/>
                </a:lnTo>
                <a:lnTo>
                  <a:pt x="29607" y="435263"/>
                </a:lnTo>
                <a:lnTo>
                  <a:pt x="61858" y="413699"/>
                </a:lnTo>
                <a:lnTo>
                  <a:pt x="101510" y="405809"/>
                </a:lnTo>
                <a:lnTo>
                  <a:pt x="137433" y="411829"/>
                </a:lnTo>
                <a:lnTo>
                  <a:pt x="167539" y="428718"/>
                </a:lnTo>
                <a:lnTo>
                  <a:pt x="189539" y="454724"/>
                </a:lnTo>
                <a:lnTo>
                  <a:pt x="201141" y="488093"/>
                </a:lnTo>
                <a:lnTo>
                  <a:pt x="3393498" y="488093"/>
                </a:lnTo>
                <a:lnTo>
                  <a:pt x="3346100" y="521755"/>
                </a:lnTo>
                <a:lnTo>
                  <a:pt x="201141" y="521755"/>
                </a:lnTo>
                <a:lnTo>
                  <a:pt x="189539" y="555709"/>
                </a:lnTo>
                <a:lnTo>
                  <a:pt x="167539" y="583001"/>
                </a:lnTo>
                <a:lnTo>
                  <a:pt x="137433" y="601176"/>
                </a:lnTo>
                <a:lnTo>
                  <a:pt x="101510" y="60777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" y="3362725"/>
            <a:ext cx="6960870" cy="608330"/>
          </a:xfrm>
          <a:custGeom>
            <a:avLst/>
            <a:gdLst/>
            <a:ahLst/>
            <a:cxnLst/>
            <a:rect l="l" t="t" r="r" b="b"/>
            <a:pathLst>
              <a:path w="6960870" h="608329">
                <a:moveTo>
                  <a:pt x="6858937" y="607779"/>
                </a:moveTo>
                <a:lnTo>
                  <a:pt x="6898590" y="599890"/>
                </a:lnTo>
                <a:lnTo>
                  <a:pt x="6930841" y="578325"/>
                </a:lnTo>
                <a:lnTo>
                  <a:pt x="6952517" y="546242"/>
                </a:lnTo>
                <a:lnTo>
                  <a:pt x="6960448" y="506794"/>
                </a:lnTo>
                <a:lnTo>
                  <a:pt x="6952517" y="467347"/>
                </a:lnTo>
                <a:lnTo>
                  <a:pt x="6930841" y="435263"/>
                </a:lnTo>
                <a:lnTo>
                  <a:pt x="6898590" y="413699"/>
                </a:lnTo>
                <a:lnTo>
                  <a:pt x="6858937" y="405809"/>
                </a:lnTo>
                <a:lnTo>
                  <a:pt x="6823015" y="411829"/>
                </a:lnTo>
                <a:lnTo>
                  <a:pt x="6792908" y="428718"/>
                </a:lnTo>
                <a:lnTo>
                  <a:pt x="6770908" y="454724"/>
                </a:lnTo>
                <a:lnTo>
                  <a:pt x="6759306" y="488093"/>
                </a:lnTo>
                <a:lnTo>
                  <a:pt x="3625627" y="488093"/>
                </a:lnTo>
                <a:lnTo>
                  <a:pt x="2937608" y="0"/>
                </a:lnTo>
                <a:lnTo>
                  <a:pt x="0" y="0"/>
                </a:lnTo>
                <a:lnTo>
                  <a:pt x="0" y="31791"/>
                </a:lnTo>
                <a:lnTo>
                  <a:pt x="2924450" y="31791"/>
                </a:lnTo>
                <a:lnTo>
                  <a:pt x="3614348" y="521755"/>
                </a:lnTo>
                <a:lnTo>
                  <a:pt x="6759306" y="521755"/>
                </a:lnTo>
                <a:lnTo>
                  <a:pt x="6770908" y="555709"/>
                </a:lnTo>
                <a:lnTo>
                  <a:pt x="6792908" y="583001"/>
                </a:lnTo>
                <a:lnTo>
                  <a:pt x="6823015" y="601176"/>
                </a:lnTo>
                <a:lnTo>
                  <a:pt x="6858937" y="607779"/>
                </a:lnTo>
                <a:close/>
              </a:path>
            </a:pathLst>
          </a:custGeom>
          <a:solidFill>
            <a:srgbClr val="04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53485" y="4356666"/>
            <a:ext cx="938149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0" b="1" spc="2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Any</a:t>
            </a:r>
            <a:r>
              <a:rPr sz="10000" b="1" spc="-686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0" b="1" spc="2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Questions?</a:t>
            </a:r>
            <a:endParaRPr sz="10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093801" y="8565530"/>
            <a:ext cx="2348230" cy="36676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endParaRPr lang="he-IL" sz="2300" spc="39" dirty="0">
              <a:solidFill>
                <a:srgbClr val="011112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47">
            <a:extLst>
              <a:ext uri="{FF2B5EF4-FFF2-40B4-BE49-F238E27FC236}">
                <a16:creationId xmlns:a16="http://schemas.microsoft.com/office/drawing/2014/main" id="{F3FEA710-BA70-46E6-8499-288F335296B7}"/>
              </a:ext>
            </a:extLst>
          </p:cNvPr>
          <p:cNvSpPr txBox="1">
            <a:spLocks/>
          </p:cNvSpPr>
          <p:nvPr/>
        </p:nvSpPr>
        <p:spPr>
          <a:xfrm>
            <a:off x="4633052" y="8291558"/>
            <a:ext cx="12052693" cy="64120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2000" b="1" spc="105" dirty="0">
                <a:solidFill>
                  <a:schemeClr val="accent1"/>
                </a:solidFill>
                <a:latin typeface="Trebuchet MS" panose="020B0603020202020204"/>
                <a:ea typeface="+mn-ea"/>
              </a:rPr>
              <a:t>GitHub - </a:t>
            </a:r>
            <a:r>
              <a:rPr lang="en-US" sz="2000" b="1" spc="105" dirty="0">
                <a:solidFill>
                  <a:schemeClr val="accent1"/>
                </a:solidFill>
                <a:latin typeface="Trebuchet MS" panose="020B0603020202020204"/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https://github.com/asafH21/DataScienceProj.git</a:t>
            </a:r>
            <a:endParaRPr lang="he-IL" sz="2000" b="1" spc="105" dirty="0">
              <a:solidFill>
                <a:schemeClr val="accent1"/>
              </a:solidFill>
              <a:latin typeface="Trebuchet MS" panose="020B0603020202020204"/>
              <a:ea typeface="+mn-ea"/>
              <a:cs typeface="Arial" panose="020B0604020202020204" pitchFamily="34" charset="0"/>
            </a:endParaRPr>
          </a:p>
          <a:p>
            <a:pPr marL="12700" defTabSz="914400">
              <a:spcBef>
                <a:spcPts val="100"/>
              </a:spcBef>
            </a:pPr>
            <a:endParaRPr lang="en-US" sz="2000" b="1" spc="105" dirty="0">
              <a:solidFill>
                <a:schemeClr val="accent1"/>
              </a:solidFill>
              <a:latin typeface="Trebuchet MS" panose="020B0603020202020204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6822667" y="1104900"/>
            <a:ext cx="3630293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8000" spc="229" dirty="0">
                <a:latin typeface="Trebuchet MS"/>
              </a:rPr>
              <a:t>Steps</a:t>
            </a:r>
            <a:endParaRPr sz="8000" spc="229" dirty="0">
              <a:latin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541814" y="2781300"/>
            <a:ext cx="12192000" cy="61632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 rtl="0">
              <a:spcBef>
                <a:spcPts val="589"/>
              </a:spcBef>
            </a:pPr>
            <a:r>
              <a:rPr lang="en-US" sz="5400" b="1" spc="130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lang="en-US" sz="5400" b="1" spc="-70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5400" b="1" spc="164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Steps</a:t>
            </a:r>
            <a:r>
              <a:rPr lang="en-US" sz="5400" b="1" spc="-70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5400" b="1" spc="105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which</a:t>
            </a:r>
            <a:r>
              <a:rPr lang="en-US" sz="5400" b="1" spc="-70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5400" b="1" spc="55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lang="en-US" sz="5400" b="1" spc="-70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5400" b="1" spc="111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performed</a:t>
            </a:r>
            <a:r>
              <a:rPr lang="en-US" sz="5400" b="1" spc="-70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5400" b="1" spc="55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are:</a:t>
            </a:r>
            <a:endParaRPr lang="en-US" sz="5400" b="1" dirty="0">
              <a:solidFill>
                <a:schemeClr val="accent1"/>
              </a:solidFill>
              <a:latin typeface="Trebuchet MS" panose="020B0603020202020204"/>
              <a:cs typeface="Trebuchet MS" panose="020B0603020202020204"/>
            </a:endParaRPr>
          </a:p>
          <a:p>
            <a:pPr marL="571495" indent="-243203" algn="l" rtl="0">
              <a:spcBef>
                <a:spcPts val="500"/>
              </a:spcBef>
              <a:buAutoNum type="arabicPeriod"/>
              <a:tabLst>
                <a:tab pos="572131" algn="l"/>
              </a:tabLst>
            </a:pPr>
            <a:r>
              <a:rPr lang="en-US" sz="5400" b="1" spc="89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lang="en-US" sz="5400" b="1" spc="-105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5400" b="1" spc="100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Acquistion</a:t>
            </a:r>
            <a:endParaRPr lang="en-US" sz="5400" b="1" dirty="0">
              <a:solidFill>
                <a:schemeClr val="accent1"/>
              </a:solidFill>
              <a:latin typeface="Trebuchet MS" panose="020B0603020202020204"/>
              <a:cs typeface="Trebuchet MS" panose="020B0603020202020204"/>
            </a:endParaRPr>
          </a:p>
          <a:p>
            <a:pPr marL="571495" indent="-273684" algn="l" rtl="0">
              <a:spcBef>
                <a:spcPts val="500"/>
              </a:spcBef>
              <a:buAutoNum type="arabicPeriod"/>
              <a:tabLst>
                <a:tab pos="572131" algn="l"/>
              </a:tabLst>
            </a:pPr>
            <a:r>
              <a:rPr lang="en-US" sz="5400" b="1" spc="89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r>
              <a:rPr lang="en-US" sz="5400" b="1" spc="-89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5400" b="1" spc="139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Pre-processing</a:t>
            </a:r>
            <a:endParaRPr lang="en-US" sz="5400" b="1" dirty="0">
              <a:solidFill>
                <a:schemeClr val="accent1"/>
              </a:solidFill>
              <a:latin typeface="Trebuchet MS" panose="020B0603020202020204"/>
              <a:cs typeface="Trebuchet MS" panose="020B0603020202020204"/>
            </a:endParaRPr>
          </a:p>
          <a:p>
            <a:pPr marL="571495" indent="-277492" algn="l" rtl="0">
              <a:spcBef>
                <a:spcPts val="500"/>
              </a:spcBef>
              <a:buAutoNum type="arabicPeriod"/>
              <a:tabLst>
                <a:tab pos="572131" algn="l"/>
              </a:tabLst>
            </a:pPr>
            <a:r>
              <a:rPr lang="en-US" sz="5400" b="1" spc="261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EDA</a:t>
            </a:r>
            <a:endParaRPr lang="en-US" sz="5400" b="1" dirty="0">
              <a:solidFill>
                <a:schemeClr val="accent1"/>
              </a:solidFill>
              <a:latin typeface="Trebuchet MS" panose="020B0603020202020204"/>
              <a:cs typeface="Trebuchet MS" panose="020B0603020202020204"/>
            </a:endParaRPr>
          </a:p>
          <a:p>
            <a:pPr marL="571495" indent="-281937" algn="l" rtl="0">
              <a:spcBef>
                <a:spcPts val="500"/>
              </a:spcBef>
              <a:buAutoNum type="arabicPeriod"/>
              <a:tabLst>
                <a:tab pos="572131" algn="l"/>
              </a:tabLst>
            </a:pPr>
            <a:r>
              <a:rPr lang="en-US" sz="5400" b="1" spc="350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ML</a:t>
            </a:r>
            <a:r>
              <a:rPr lang="en-US" sz="5400" b="1" spc="-95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5400" b="1" spc="204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Models</a:t>
            </a:r>
            <a:endParaRPr lang="en-US" sz="5400" b="1" dirty="0">
              <a:solidFill>
                <a:schemeClr val="accent1"/>
              </a:solidFill>
              <a:latin typeface="Trebuchet MS" panose="020B0603020202020204"/>
              <a:cs typeface="Trebuchet MS" panose="020B0603020202020204"/>
            </a:endParaRPr>
          </a:p>
          <a:p>
            <a:pPr marL="571495" indent="-281303" algn="l" rtl="0">
              <a:spcBef>
                <a:spcPts val="500"/>
              </a:spcBef>
              <a:buAutoNum type="arabicPeriod"/>
              <a:tabLst>
                <a:tab pos="572131" algn="l"/>
              </a:tabLst>
            </a:pPr>
            <a:r>
              <a:rPr lang="en-US" sz="5400" b="1" spc="200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Model</a:t>
            </a:r>
            <a:r>
              <a:rPr lang="en-US" sz="5400" b="1" spc="-95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5400" b="1" spc="175" dirty="0">
                <a:solidFill>
                  <a:schemeClr val="accent1"/>
                </a:solidFill>
                <a:latin typeface="Trebuchet MS" panose="020B0603020202020204"/>
                <a:cs typeface="Trebuchet MS" panose="020B0603020202020204"/>
              </a:rPr>
              <a:t>Scores</a:t>
            </a:r>
            <a:endParaRPr lang="en-US" sz="5400" b="1" dirty="0">
              <a:solidFill>
                <a:schemeClr val="accent1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spcBef>
                <a:spcPts val="100"/>
              </a:spcBef>
            </a:pPr>
            <a:endParaRPr sz="540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5116261" y="402253"/>
            <a:ext cx="1075563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0" spc="229" dirty="0">
                <a:latin typeface="Trebuchet MS"/>
              </a:rPr>
              <a:t>Data</a:t>
            </a:r>
            <a:r>
              <a:rPr lang="en-US" sz="8000" spc="229" dirty="0">
                <a:latin typeface="Trebuchet MS"/>
              </a:rPr>
              <a:t> </a:t>
            </a:r>
            <a:r>
              <a:rPr sz="8000" spc="229" dirty="0">
                <a:latin typeface="Trebuchet MS"/>
              </a:rPr>
              <a:t>Acquisti</a:t>
            </a:r>
            <a:r>
              <a:rPr lang="en-US" sz="8000" spc="229" dirty="0">
                <a:latin typeface="Trebuchet MS"/>
              </a:rPr>
              <a:t>o</a:t>
            </a:r>
            <a:r>
              <a:rPr sz="8000" spc="229" dirty="0">
                <a:latin typeface="Trebuchet MS"/>
              </a:rPr>
              <a:t>n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767581" y="2271098"/>
            <a:ext cx="8688089" cy="7437292"/>
          </a:xfrm>
          <a:prstGeom prst="rect">
            <a:avLst/>
          </a:prstGeom>
        </p:spPr>
        <p:txBody>
          <a:bodyPr vert="horz" wrap="square" lIns="0" tIns="6350" rIns="0" bIns="0" rtlCol="0" anchor="t">
            <a:spAutoFit/>
          </a:bodyPr>
          <a:lstStyle/>
          <a:p>
            <a:pPr marL="12700" marR="488950" algn="l" rtl="0">
              <a:lnSpc>
                <a:spcPct val="101000"/>
              </a:lnSpc>
              <a:spcBef>
                <a:spcPts val="50"/>
              </a:spcBef>
            </a:pP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  - Created lists that will store</a:t>
            </a:r>
            <a:b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    the data</a:t>
            </a:r>
            <a:endParaRPr lang="he-IL" dirty="0"/>
          </a:p>
          <a:p>
            <a:pPr marL="12700" marR="488950" algn="l">
              <a:lnSpc>
                <a:spcPct val="101000"/>
              </a:lnSpc>
              <a:spcBef>
                <a:spcPts val="50"/>
              </a:spcBef>
            </a:pPr>
            <a:endParaRPr lang="en-US" sz="3400" b="1" spc="30" dirty="0">
              <a:solidFill>
                <a:srgbClr val="FFFFFF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 marR="488950" algn="l">
              <a:lnSpc>
                <a:spcPct val="101000"/>
              </a:lnSpc>
              <a:spcBef>
                <a:spcPts val="50"/>
              </a:spcBef>
            </a:pP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- Used for loops to receive the data </a:t>
            </a:r>
            <a:b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  from the relevant URL's</a:t>
            </a:r>
          </a:p>
          <a:p>
            <a:pPr marL="12700" marR="488950" algn="l">
              <a:lnSpc>
                <a:spcPct val="101000"/>
              </a:lnSpc>
              <a:spcBef>
                <a:spcPts val="50"/>
              </a:spcBef>
            </a:pPr>
            <a:b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- Crawled the data using </a:t>
            </a:r>
            <a:r>
              <a:rPr lang="en-US" sz="3400" b="1" spc="3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BeautifulSoup</a:t>
            </a: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b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 (</a:t>
            </a:r>
            <a:r>
              <a:rPr lang="en-US" sz="3400" b="1" spc="3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html.parser</a:t>
            </a: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)</a:t>
            </a:r>
          </a:p>
          <a:p>
            <a:pPr marL="12700" marR="488950" algn="l">
              <a:lnSpc>
                <a:spcPct val="101000"/>
              </a:lnSpc>
              <a:spcBef>
                <a:spcPts val="50"/>
              </a:spcBef>
            </a:pPr>
            <a:b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- Carried out and filtered the data to </a:t>
            </a:r>
            <a:b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 its relevant list using Python libraries</a:t>
            </a:r>
          </a:p>
          <a:p>
            <a:pPr marL="12700" marR="488950" algn="l">
              <a:lnSpc>
                <a:spcPct val="101000"/>
              </a:lnSpc>
              <a:spcBef>
                <a:spcPts val="50"/>
              </a:spcBef>
            </a:pPr>
            <a:b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- Created data frames based on the </a:t>
            </a:r>
            <a:b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r>
              <a:rPr lang="en-US" sz="3400" b="1" spc="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  lists</a:t>
            </a:r>
            <a:endParaRPr lang="en-US" sz="3400" b="1" spc="30" dirty="0">
              <a:latin typeface="Trebuchet MS"/>
            </a:endParaRPr>
          </a:p>
        </p:txBody>
      </p:sp>
      <p:pic>
        <p:nvPicPr>
          <p:cNvPr id="3" name="תמונה 3">
            <a:extLst>
              <a:ext uri="{FF2B5EF4-FFF2-40B4-BE49-F238E27FC236}">
                <a16:creationId xmlns:a16="http://schemas.microsoft.com/office/drawing/2014/main" id="{65576720-C6D7-4B3A-8A38-794FE70E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659" y="3313127"/>
            <a:ext cx="5316747" cy="653052"/>
          </a:xfrm>
          <a:prstGeom prst="rect">
            <a:avLst/>
          </a:prstGeom>
        </p:spPr>
      </p:pic>
      <p:pic>
        <p:nvPicPr>
          <p:cNvPr id="4" name="תמונה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C6241E70-1F81-4B50-82E4-D8A1DA14E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454" y="4249009"/>
            <a:ext cx="8120332" cy="44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9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47"/>
          <p:cNvSpPr txBox="1">
            <a:spLocks noGrp="1"/>
          </p:cNvSpPr>
          <p:nvPr>
            <p:ph type="title"/>
          </p:nvPr>
        </p:nvSpPr>
        <p:spPr>
          <a:xfrm>
            <a:off x="1014314" y="596421"/>
            <a:ext cx="17208259" cy="12367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8000" spc="229" dirty="0">
                <a:latin typeface="Trebuchet MS"/>
                <a:sym typeface="+mn-ea"/>
              </a:rPr>
              <a:t>Crawling data using </a:t>
            </a:r>
            <a:r>
              <a:rPr lang="en-US" sz="8000" spc="229" dirty="0" err="1">
                <a:latin typeface="Trebuchet MS"/>
                <a:sym typeface="+mn-ea"/>
              </a:rPr>
              <a:t>BeautifulSoup</a:t>
            </a:r>
            <a:endParaRPr lang="en-US" sz="8000" spc="229" dirty="0">
              <a:latin typeface="Trebuchet MS"/>
            </a:endParaRPr>
          </a:p>
        </p:txBody>
      </p:sp>
      <p:pic>
        <p:nvPicPr>
          <p:cNvPr id="4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06160E74-F08E-4AC3-8625-86DF0327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53" y="4059631"/>
            <a:ext cx="9105181" cy="5179069"/>
          </a:xfrm>
          <a:prstGeom prst="rect">
            <a:avLst/>
          </a:prstGeom>
        </p:spPr>
      </p:pic>
      <p:pic>
        <p:nvPicPr>
          <p:cNvPr id="5" name="תמונה 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E440DB8-5185-436B-A066-3B523E80A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04" y="2997430"/>
            <a:ext cx="5244860" cy="6635650"/>
          </a:xfrm>
          <a:prstGeom prst="rect">
            <a:avLst/>
          </a:prstGeom>
        </p:spPr>
      </p:pic>
      <p:sp>
        <p:nvSpPr>
          <p:cNvPr id="6" name="object 47">
            <a:extLst>
              <a:ext uri="{FF2B5EF4-FFF2-40B4-BE49-F238E27FC236}">
                <a16:creationId xmlns:a16="http://schemas.microsoft.com/office/drawing/2014/main" id="{B7F50EED-B472-4787-9E0E-132FD7A4D456}"/>
              </a:ext>
            </a:extLst>
          </p:cNvPr>
          <p:cNvSpPr txBox="1">
            <a:spLocks/>
          </p:cNvSpPr>
          <p:nvPr/>
        </p:nvSpPr>
        <p:spPr>
          <a:xfrm>
            <a:off x="1007125" y="3492574"/>
            <a:ext cx="14325600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ea typeface="+mn-ea"/>
              </a:rPr>
              <a:t>For loops that run on website URL's</a:t>
            </a:r>
            <a:endParaRPr lang="he-IL" sz="3200" b="1" spc="105" dirty="0">
              <a:solidFill>
                <a:schemeClr val="accent1"/>
              </a:solidFill>
              <a:latin typeface="Trebuchet MS" panose="020B0603020202020204"/>
              <a:ea typeface="+mn-ea"/>
            </a:endParaRPr>
          </a:p>
        </p:txBody>
      </p:sp>
      <p:sp>
        <p:nvSpPr>
          <p:cNvPr id="9" name="object 47">
            <a:extLst>
              <a:ext uri="{FF2B5EF4-FFF2-40B4-BE49-F238E27FC236}">
                <a16:creationId xmlns:a16="http://schemas.microsoft.com/office/drawing/2014/main" id="{95A8E357-A7AC-43C4-899D-DB614F509F26}"/>
              </a:ext>
            </a:extLst>
          </p:cNvPr>
          <p:cNvSpPr txBox="1">
            <a:spLocks/>
          </p:cNvSpPr>
          <p:nvPr/>
        </p:nvSpPr>
        <p:spPr>
          <a:xfrm>
            <a:off x="12041747" y="2317224"/>
            <a:ext cx="12075544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ea typeface="+mn-ea"/>
              </a:rPr>
              <a:t>URL's I crawled over</a:t>
            </a:r>
            <a:endParaRPr lang="he-IL" dirty="0">
              <a:solidFill>
                <a:schemeClr val="accent1"/>
              </a:solidFill>
              <a:ea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47"/>
          <p:cNvSpPr txBox="1">
            <a:spLocks/>
          </p:cNvSpPr>
          <p:nvPr/>
        </p:nvSpPr>
        <p:spPr>
          <a:xfrm>
            <a:off x="458638" y="1027212"/>
            <a:ext cx="17431109" cy="12439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8000" spc="229" dirty="0">
                <a:latin typeface="Trebuchet MS"/>
              </a:rPr>
              <a:t>Creating a Data Frame using Pandas</a:t>
            </a:r>
            <a:endParaRPr lang="en-US" sz="8000" spc="229">
              <a:latin typeface="Trebuchet MS"/>
            </a:endParaRPr>
          </a:p>
        </p:txBody>
      </p:sp>
      <p:pic>
        <p:nvPicPr>
          <p:cNvPr id="4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E0AA71E-E17C-4004-992F-B5F45D61B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20" y="4474930"/>
            <a:ext cx="5252048" cy="2702988"/>
          </a:xfrm>
          <a:prstGeom prst="rect">
            <a:avLst/>
          </a:prstGeom>
        </p:spPr>
      </p:pic>
      <p:pic>
        <p:nvPicPr>
          <p:cNvPr id="5" name="תמונה 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494C23D5-ECCF-4304-B139-E7A85360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683" y="4473731"/>
            <a:ext cx="9256143" cy="4869180"/>
          </a:xfrm>
          <a:prstGeom prst="rect">
            <a:avLst/>
          </a:prstGeom>
        </p:spPr>
      </p:pic>
      <p:sp>
        <p:nvSpPr>
          <p:cNvPr id="6" name="object 47">
            <a:extLst>
              <a:ext uri="{FF2B5EF4-FFF2-40B4-BE49-F238E27FC236}">
                <a16:creationId xmlns:a16="http://schemas.microsoft.com/office/drawing/2014/main" id="{38B7D1A3-105C-43E2-9575-A70FDA8075B8}"/>
              </a:ext>
            </a:extLst>
          </p:cNvPr>
          <p:cNvSpPr txBox="1">
            <a:spLocks/>
          </p:cNvSpPr>
          <p:nvPr/>
        </p:nvSpPr>
        <p:spPr>
          <a:xfrm>
            <a:off x="1891333" y="3506951"/>
            <a:ext cx="14325600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ea typeface="+mn-ea"/>
              </a:rPr>
              <a:t>Inserting data into DF                          My DF with all data since 1997</a:t>
            </a:r>
            <a:endParaRPr lang="he-IL" sz="3200" b="1" spc="105" dirty="0">
              <a:solidFill>
                <a:schemeClr val="accent1"/>
              </a:solidFill>
              <a:latin typeface="Trebuchet MS" panose="020B0603020202020204"/>
              <a:ea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B6320F2-C170-4FD4-B71A-BF05FBD3A5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8853" y="5259336"/>
            <a:ext cx="4820729" cy="3996667"/>
          </a:xfrm>
        </p:spPr>
      </p:pic>
      <p:sp>
        <p:nvSpPr>
          <p:cNvPr id="7" name="object 47">
            <a:extLst>
              <a:ext uri="{FF2B5EF4-FFF2-40B4-BE49-F238E27FC236}">
                <a16:creationId xmlns:a16="http://schemas.microsoft.com/office/drawing/2014/main" id="{7514F15A-A82C-407B-8189-669B9AAF0AC6}"/>
              </a:ext>
            </a:extLst>
          </p:cNvPr>
          <p:cNvSpPr txBox="1">
            <a:spLocks/>
          </p:cNvSpPr>
          <p:nvPr/>
        </p:nvSpPr>
        <p:spPr>
          <a:xfrm>
            <a:off x="458638" y="1027212"/>
            <a:ext cx="17431109" cy="124393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8000" spc="229" dirty="0">
                <a:latin typeface="Trebuchet MS"/>
              </a:rPr>
              <a:t>Creating a Test Data Frame</a:t>
            </a:r>
          </a:p>
        </p:txBody>
      </p:sp>
      <p:pic>
        <p:nvPicPr>
          <p:cNvPr id="8" name="תמונה 8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6B4CABE2-499F-43AC-AA3A-4AB150BA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438" y="2702866"/>
            <a:ext cx="9996576" cy="5255078"/>
          </a:xfrm>
          <a:prstGeom prst="rect">
            <a:avLst/>
          </a:prstGeom>
        </p:spPr>
      </p:pic>
      <p:sp>
        <p:nvSpPr>
          <p:cNvPr id="10" name="object 47">
            <a:extLst>
              <a:ext uri="{FF2B5EF4-FFF2-40B4-BE49-F238E27FC236}">
                <a16:creationId xmlns:a16="http://schemas.microsoft.com/office/drawing/2014/main" id="{698FD36D-43DA-46C2-8257-4A237B986085}"/>
              </a:ext>
            </a:extLst>
          </p:cNvPr>
          <p:cNvSpPr txBox="1">
            <a:spLocks/>
          </p:cNvSpPr>
          <p:nvPr/>
        </p:nvSpPr>
        <p:spPr>
          <a:xfrm>
            <a:off x="7922635" y="8578564"/>
            <a:ext cx="9307901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ea typeface="+mn-ea"/>
              </a:rPr>
              <a:t>Predicted rank will be compared to this data</a:t>
            </a:r>
          </a:p>
        </p:txBody>
      </p:sp>
      <p:sp>
        <p:nvSpPr>
          <p:cNvPr id="11" name="object 47">
            <a:extLst>
              <a:ext uri="{FF2B5EF4-FFF2-40B4-BE49-F238E27FC236}">
                <a16:creationId xmlns:a16="http://schemas.microsoft.com/office/drawing/2014/main" id="{568E2F97-0C9A-425D-8A90-0CDC3FAE7B68}"/>
              </a:ext>
            </a:extLst>
          </p:cNvPr>
          <p:cNvSpPr txBox="1">
            <a:spLocks/>
          </p:cNvSpPr>
          <p:nvPr/>
        </p:nvSpPr>
        <p:spPr>
          <a:xfrm>
            <a:off x="935238" y="3539299"/>
            <a:ext cx="7712015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ea typeface="+mn-ea"/>
              </a:rPr>
              <a:t>DF with data from 2021 season</a:t>
            </a:r>
            <a:endParaRPr lang="he-IL" dirty="0">
              <a:solidFill>
                <a:schemeClr val="accent1"/>
              </a:solidFill>
              <a:ea typeface="+mn-ea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85B4489-FE88-4135-ADCB-8E0BDFDD1180}"/>
              </a:ext>
            </a:extLst>
          </p:cNvPr>
          <p:cNvSpPr txBox="1"/>
          <p:nvPr/>
        </p:nvSpPr>
        <p:spPr>
          <a:xfrm>
            <a:off x="7772400" y="49149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/>
              <a:t>לחץ כדי להוסיף טקסט</a:t>
            </a:r>
          </a:p>
        </p:txBody>
      </p:sp>
    </p:spTree>
    <p:extLst>
      <p:ext uri="{BB962C8B-B14F-4D97-AF65-F5344CB8AC3E}">
        <p14:creationId xmlns:p14="http://schemas.microsoft.com/office/powerpoint/2010/main" val="4099448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505200" y="1028700"/>
            <a:ext cx="10745470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8000" spc="229" dirty="0">
                <a:latin typeface="Trebuchet MS"/>
              </a:rPr>
              <a:t>Data </a:t>
            </a:r>
            <a:r>
              <a:rPr sz="8000" spc="229" dirty="0">
                <a:latin typeface="Trebuchet MS"/>
              </a:rPr>
              <a:t>Pre-processing</a:t>
            </a:r>
            <a:endParaRPr lang="he-IL" sz="8000" spc="229" dirty="0">
              <a:latin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3245" y="2236399"/>
            <a:ext cx="16069573" cy="4234236"/>
          </a:xfrm>
          <a:prstGeom prst="rect">
            <a:avLst/>
          </a:prstGeom>
        </p:spPr>
        <p:txBody>
          <a:bodyPr vert="horz" wrap="square" lIns="0" tIns="6350" rIns="0" bIns="0" rtlCol="0" anchor="t">
            <a:spAutoFit/>
          </a:bodyPr>
          <a:lstStyle/>
          <a:p>
            <a:pPr marL="12700" marR="5080" algn="l" rtl="0">
              <a:lnSpc>
                <a:spcPct val="101000"/>
              </a:lnSpc>
              <a:spcBef>
                <a:spcPts val="50"/>
              </a:spcBef>
            </a:pP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-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Removed</a:t>
            </a: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NaN</a:t>
            </a: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values</a:t>
            </a:r>
            <a:b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b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-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Removed</a:t>
            </a: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duplicated</a:t>
            </a: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values</a:t>
            </a:r>
            <a:b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b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-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Encoded</a:t>
            </a: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TeamName</a:t>
            </a: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variable</a:t>
            </a:r>
            <a:b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</a:b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a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number</a:t>
            </a: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he-IL" sz="3400" b="1" spc="120" dirty="0" err="1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future</a:t>
            </a:r>
            <a:r>
              <a:rPr lang="he-IL" sz="3400" b="1" spc="12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ML</a:t>
            </a:r>
            <a:r>
              <a:rPr lang="he-IL" sz="3400" b="1" spc="120" dirty="0">
                <a:latin typeface="Trebuchet MS"/>
                <a:cs typeface="Levenim MT"/>
              </a:rPr>
              <a:t>  </a:t>
            </a:r>
            <a:br>
              <a:rPr lang="he-IL" sz="3400" b="1" spc="120" dirty="0">
                <a:latin typeface="Trebuchet MS"/>
                <a:cs typeface="Levenim MT"/>
              </a:rPr>
            </a:br>
            <a:br>
              <a:rPr lang="he-IL" sz="3400" b="1" spc="120" dirty="0">
                <a:latin typeface="Trebuchet MS"/>
                <a:cs typeface="Levenim MT"/>
              </a:rPr>
            </a:br>
            <a:endParaRPr lang="he-IL" sz="3400" b="1" spc="120">
              <a:solidFill>
                <a:srgbClr val="FFFFFF"/>
              </a:solidFill>
              <a:latin typeface="Trebuchet MS" panose="020B0603020202020204"/>
              <a:cs typeface="Levenim MT"/>
            </a:endParaRPr>
          </a:p>
        </p:txBody>
      </p:sp>
      <p:pic>
        <p:nvPicPr>
          <p:cNvPr id="4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D162F02-B016-417B-B37B-828CD0D3F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961" y="3839551"/>
            <a:ext cx="6731364" cy="1029076"/>
          </a:xfrm>
          <a:prstGeom prst="rect">
            <a:avLst/>
          </a:prstGeom>
        </p:spPr>
      </p:pic>
      <p:pic>
        <p:nvPicPr>
          <p:cNvPr id="6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200845D9-05E2-43A6-B221-185DF2F0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961" y="2440592"/>
            <a:ext cx="2743200" cy="685800"/>
          </a:xfrm>
          <a:prstGeom prst="rect">
            <a:avLst/>
          </a:prstGeom>
        </p:spPr>
      </p:pic>
      <p:pic>
        <p:nvPicPr>
          <p:cNvPr id="8" name="תמונה 8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57F0F67D-2A51-4BA8-A11B-EADC6822F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18" y="5611318"/>
            <a:ext cx="8227956" cy="3907724"/>
          </a:xfrm>
          <a:prstGeom prst="rect">
            <a:avLst/>
          </a:prstGeom>
        </p:spPr>
      </p:pic>
      <p:pic>
        <p:nvPicPr>
          <p:cNvPr id="9" name="תמונה 9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A7A4BA6A-759B-4B01-AE8C-DEF98F071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961" y="5608698"/>
            <a:ext cx="7380984" cy="3912964"/>
          </a:xfrm>
          <a:prstGeom prst="rect">
            <a:avLst/>
          </a:prstGeom>
        </p:spPr>
      </p:pic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DB4F1916-0078-49F6-A44C-2486E4EC9F1A}"/>
              </a:ext>
            </a:extLst>
          </p:cNvPr>
          <p:cNvCxnSpPr/>
          <p:nvPr/>
        </p:nvCxnSpPr>
        <p:spPr>
          <a:xfrm>
            <a:off x="5808742" y="2531868"/>
            <a:ext cx="4154268" cy="42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95BC6724-849F-4426-AD46-862A05A8DB53}"/>
              </a:ext>
            </a:extLst>
          </p:cNvPr>
          <p:cNvCxnSpPr>
            <a:cxnSpLocks/>
          </p:cNvCxnSpPr>
          <p:nvPr/>
        </p:nvCxnSpPr>
        <p:spPr>
          <a:xfrm flipV="1">
            <a:off x="7132648" y="2928217"/>
            <a:ext cx="2822139" cy="639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9DEF33E0-E937-445F-B4EA-A66ED69D4E78}"/>
              </a:ext>
            </a:extLst>
          </p:cNvPr>
          <p:cNvCxnSpPr>
            <a:cxnSpLocks/>
          </p:cNvCxnSpPr>
          <p:nvPr/>
        </p:nvCxnSpPr>
        <p:spPr>
          <a:xfrm flipV="1">
            <a:off x="7272439" y="4367246"/>
            <a:ext cx="2698794" cy="54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4E8DC73D-C37A-4FF8-99A9-3BB02D16C086}"/>
              </a:ext>
            </a:extLst>
          </p:cNvPr>
          <p:cNvCxnSpPr>
            <a:cxnSpLocks/>
          </p:cNvCxnSpPr>
          <p:nvPr/>
        </p:nvCxnSpPr>
        <p:spPr>
          <a:xfrm>
            <a:off x="7181985" y="3732428"/>
            <a:ext cx="2731686" cy="213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71A57DF6-0991-4BC3-934E-032D9AA63B68}"/>
              </a:ext>
            </a:extLst>
          </p:cNvPr>
          <p:cNvCxnSpPr>
            <a:cxnSpLocks/>
          </p:cNvCxnSpPr>
          <p:nvPr/>
        </p:nvCxnSpPr>
        <p:spPr>
          <a:xfrm flipH="1">
            <a:off x="8877571" y="4727415"/>
            <a:ext cx="985119" cy="807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7"/>
          <p:cNvSpPr txBox="1">
            <a:spLocks noGrp="1"/>
          </p:cNvSpPr>
          <p:nvPr>
            <p:ph type="title"/>
          </p:nvPr>
        </p:nvSpPr>
        <p:spPr>
          <a:xfrm>
            <a:off x="7162800" y="723900"/>
            <a:ext cx="2743200" cy="12747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8000" spc="229" dirty="0">
                <a:latin typeface="Trebuchet MS"/>
              </a:rPr>
              <a:t>EDA</a:t>
            </a:r>
            <a:endParaRPr lang="he-IL" sz="8000" spc="229">
              <a:latin typeface="Trebuchet MS"/>
            </a:endParaRPr>
          </a:p>
        </p:txBody>
      </p:sp>
      <p:pic>
        <p:nvPicPr>
          <p:cNvPr id="2" name="תמונה 2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DA268449-B4D6-46B9-B85C-4AC997C7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24" y="3903963"/>
            <a:ext cx="16607214" cy="5620267"/>
          </a:xfrm>
          <a:prstGeom prst="rect">
            <a:avLst/>
          </a:prstGeom>
        </p:spPr>
      </p:pic>
      <p:sp>
        <p:nvSpPr>
          <p:cNvPr id="3" name="object 47">
            <a:extLst>
              <a:ext uri="{FF2B5EF4-FFF2-40B4-BE49-F238E27FC236}">
                <a16:creationId xmlns:a16="http://schemas.microsoft.com/office/drawing/2014/main" id="{70DC4CC2-2A1B-4E96-B83B-625D12C1EF3D}"/>
              </a:ext>
            </a:extLst>
          </p:cNvPr>
          <p:cNvSpPr txBox="1">
            <a:spLocks/>
          </p:cNvSpPr>
          <p:nvPr/>
        </p:nvSpPr>
        <p:spPr>
          <a:xfrm>
            <a:off x="1231267" y="2732972"/>
            <a:ext cx="7712015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8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3200" b="1" spc="105" dirty="0">
                <a:solidFill>
                  <a:schemeClr val="accent1"/>
                </a:solidFill>
                <a:latin typeface="Trebuchet MS" panose="020B0603020202020204"/>
                <a:ea typeface="+mn-ea"/>
              </a:rPr>
              <a:t>Statistical data graph</a:t>
            </a:r>
            <a:endParaRPr lang="he-IL" sz="3200" b="1" spc="105" dirty="0">
              <a:solidFill>
                <a:schemeClr val="accent1"/>
              </a:solidFill>
              <a:latin typeface="Trebuchet MS" panose="020B0603020202020204"/>
              <a:ea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115</TotalTime>
  <Words>506</Words>
  <Application>Microsoft Office PowerPoint</Application>
  <PresentationFormat>מותאם אישית</PresentationFormat>
  <Paragraphs>73</Paragraphs>
  <Slides>20</Slides>
  <Notes>1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1" baseType="lpstr">
      <vt:lpstr>Technic</vt:lpstr>
      <vt:lpstr>מצגת של PowerPoint‏</vt:lpstr>
      <vt:lpstr>Table Of  Content</vt:lpstr>
      <vt:lpstr>Steps</vt:lpstr>
      <vt:lpstr>Data Acquistion</vt:lpstr>
      <vt:lpstr>Crawling data using BeautifulSoup</vt:lpstr>
      <vt:lpstr>מצגת של PowerPoint‏</vt:lpstr>
      <vt:lpstr>מצגת של PowerPoint‏</vt:lpstr>
      <vt:lpstr>Data Pre-processing</vt:lpstr>
      <vt:lpstr>EDA</vt:lpstr>
      <vt:lpstr>Data Analysis - Most Wins &amp; most Points</vt:lpstr>
      <vt:lpstr>מצגת של PowerPoint‏</vt:lpstr>
      <vt:lpstr>ML Model (Decision Tree Model)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Summary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Black Professiona Intelligent Technology Presentation</dc:title>
  <dc:creator>Muhammad Abdullah</dc:creator>
  <cp:keywords>DAE0JSnwg6g,BAEgRE6IqvE</cp:keywords>
  <cp:lastModifiedBy>League-Accounts.com - Smurfs shop support</cp:lastModifiedBy>
  <cp:revision>918</cp:revision>
  <dcterms:created xsi:type="dcterms:W3CDTF">2022-01-08T19:21:00Z</dcterms:created>
  <dcterms:modified xsi:type="dcterms:W3CDTF">2022-01-25T08:23:42Z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2022-01-06T17:00:00Z</vt:filetime>
  </property>
  <property fmtid="{D5CDD505-2E9C-101B-9397-08002B2CF9AE}" pid="3" name="Creator">
    <vt:lpwstr>Canva</vt:lpwstr>
  </property>
  <property fmtid="{D5CDD505-2E9C-101B-9397-08002B2CF9AE}" pid="4" name="LastSaved">
    <vt:filetime>2022-01-06T17:00:00Z</vt:filetime>
  </property>
  <property fmtid="{D5CDD505-2E9C-101B-9397-08002B2CF9AE}" pid="5" name="ICV">
    <vt:lpwstr>17B45D592DC04DC4BC60903879D4D00A</vt:lpwstr>
  </property>
  <property fmtid="{D5CDD505-2E9C-101B-9397-08002B2CF9AE}" pid="6" name="KSOProductBuildVer">
    <vt:lpwstr>1033-11.2.0.10351</vt:lpwstr>
  </property>
</Properties>
</file>